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50" r:id="rId2"/>
  </p:sldMasterIdLst>
  <p:notesMasterIdLst>
    <p:notesMasterId r:id="rId24"/>
  </p:notesMasterIdLst>
  <p:sldIdLst>
    <p:sldId id="256" r:id="rId3"/>
    <p:sldId id="257" r:id="rId4"/>
    <p:sldId id="347" r:id="rId5"/>
    <p:sldId id="346" r:id="rId6"/>
    <p:sldId id="348" r:id="rId7"/>
    <p:sldId id="344" r:id="rId8"/>
    <p:sldId id="338" r:id="rId9"/>
    <p:sldId id="349" r:id="rId10"/>
    <p:sldId id="259" r:id="rId11"/>
    <p:sldId id="350" r:id="rId12"/>
    <p:sldId id="351" r:id="rId13"/>
    <p:sldId id="262" r:id="rId14"/>
    <p:sldId id="261" r:id="rId15"/>
    <p:sldId id="260" r:id="rId16"/>
    <p:sldId id="358" r:id="rId17"/>
    <p:sldId id="263" r:id="rId18"/>
    <p:sldId id="264" r:id="rId19"/>
    <p:sldId id="265" r:id="rId20"/>
    <p:sldId id="266" r:id="rId21"/>
    <p:sldId id="359" r:id="rId22"/>
    <p:sldId id="339" r:id="rId23"/>
  </p:sldIdLst>
  <p:sldSz cx="13003213" cy="9756775"/>
  <p:notesSz cx="6858000" cy="9144000"/>
  <p:embeddedFontLst>
    <p:embeddedFont>
      <p:font typeface="Calibri" panose="020F0502020204030204" pitchFamily="34" charset="0"/>
      <p:regular r:id="rId25"/>
      <p:bold r:id="rId26"/>
      <p:italic r:id="rId27"/>
      <p:boldItalic r:id="rId28"/>
    </p:embeddedFont>
    <p:embeddedFont>
      <p:font typeface="Roboto" panose="020B060402020202020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049">
          <p15:clr>
            <a:srgbClr val="000000"/>
          </p15:clr>
        </p15:guide>
        <p15:guide id="2" pos="4096">
          <p15:clr>
            <a:srgbClr val="000000"/>
          </p15:clr>
        </p15:guide>
      </p15:sldGuideLst>
    </p:ext>
    <p:ext uri="{2D200454-40CA-4A62-9FC3-DE9A4176ACB9}">
      <p15:notesGuideLst xmlns:p15="http://schemas.microsoft.com/office/powerpoint/2012/main">
        <p15:guide id="1" orient="horz" pos="2880">
          <p15:clr>
            <a:srgbClr val="000000"/>
          </p15:clr>
        </p15:guide>
        <p15:guide id="2" pos="2160">
          <p15:clr>
            <a:srgbClr val="000000"/>
          </p15:clr>
        </p15:guide>
      </p15:notes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3" roundtripDataSignature="AMtx7mjTQEBI27iBTWomhoA9NIECxNN1K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1812" y="72"/>
      </p:cViewPr>
      <p:guideLst>
        <p:guide orient="horz" pos="3049"/>
        <p:guide pos="4096"/>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customschemas.google.com/relationships/presentationmetadata" Target="meta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SzPts val="1400"/>
              <a:buNone/>
              <a:defRPr sz="12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2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2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2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2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2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2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2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26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lstStyle>
            <a:lvl1pPr marR="0" lvl="0" algn="r" rtl="0">
              <a:lnSpc>
                <a:spcPct val="100000"/>
              </a:lnSpc>
              <a:spcBef>
                <a:spcPts val="0"/>
              </a:spcBef>
              <a:spcAft>
                <a:spcPts val="0"/>
              </a:spcAft>
              <a:buSzPts val="1400"/>
              <a:buNone/>
              <a:defRPr sz="12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2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2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2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2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2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2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2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26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4587"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lstStyle>
            <a:lvl1pPr marR="0" lvl="0" algn="l" rtl="0">
              <a:lnSpc>
                <a:spcPct val="100000"/>
              </a:lnSpc>
              <a:spcBef>
                <a:spcPts val="0"/>
              </a:spcBef>
              <a:spcAft>
                <a:spcPts val="0"/>
              </a:spcAft>
              <a:buSzPts val="1400"/>
              <a:buNone/>
              <a:defRPr sz="12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2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2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2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2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2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2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2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26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Anti%E2%80%93vascular_endothelial_growth_factor_therapy"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precisioneyeclinic.com.au/intravitreal-injections/"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baysteyecare.com/optical-coherence-tomography-oct/"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yewiki.aao.org/Optical_Coherence_Tomography"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1: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7: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5793cf0c5b_1_22:notes"/>
          <p:cNvSpPr>
            <a:spLocks noGrp="1" noRot="1" noChangeAspect="1"/>
          </p:cNvSpPr>
          <p:nvPr>
            <p:ph type="sldImg" idx="2"/>
          </p:nvPr>
        </p:nvSpPr>
        <p:spPr>
          <a:xfrm>
            <a:off x="1144587" y="685800"/>
            <a:ext cx="4568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5793cf0c5b_1_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g5793cf0c5b_1_22: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Calibri"/>
              <a:buNone/>
            </a:pPr>
            <a:fld id="{00000000-1234-1234-1234-123412341234}" type="slidenum">
              <a:rPr lang="en-US"/>
              <a:t>18</a:t>
            </a:fld>
            <a:endParaRPr sz="1400">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793cf0c5b_1_33: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793cf0c5b_1_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g5793cf0c5b_1_33: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Calibri"/>
              <a:buNone/>
            </a:pPr>
            <a:fld id="{00000000-1234-1234-1234-123412341234}" type="slidenum">
              <a:rPr lang="en-US"/>
              <a:t>19</a:t>
            </a:fld>
            <a:endParaRPr sz="1400">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7: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7735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578c7b3c6b_0_7: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578c7b3c6b_0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s-MX" altLang="es-MX" dirty="0">
                <a:hlinkClick r:id="rId3"/>
              </a:rPr>
              <a:t>https://en.wikipedia.org/wiki/Anti%E2%80%93vascular_endothelial_growth_factor_therapy</a:t>
            </a:r>
            <a:endParaRPr lang="es-MX" altLang="es-MX" dirty="0"/>
          </a:p>
          <a:p>
            <a:r>
              <a:rPr lang="es-MX" altLang="es-MX" dirty="0" err="1"/>
              <a:t>Image</a:t>
            </a:r>
            <a:r>
              <a:rPr lang="es-MX" altLang="es-MX" dirty="0"/>
              <a:t>: </a:t>
            </a:r>
            <a:r>
              <a:rPr lang="es-MX" altLang="es-MX" dirty="0">
                <a:hlinkClick r:id="rId4"/>
              </a:rPr>
              <a:t>http://precisioneyeclinic.com.au/intravitreal-injections/</a:t>
            </a:r>
            <a:endParaRPr lang="es-MX" altLang="es-MX" dirty="0"/>
          </a:p>
          <a:p>
            <a:pPr marL="0" lvl="0" indent="0" algn="l" rtl="0">
              <a:spcBef>
                <a:spcPts val="0"/>
              </a:spcBef>
              <a:spcAft>
                <a:spcPts val="0"/>
              </a:spcAft>
              <a:buNone/>
            </a:pPr>
            <a:endParaRPr dirty="0"/>
          </a:p>
        </p:txBody>
      </p:sp>
      <p:sp>
        <p:nvSpPr>
          <p:cNvPr id="75" name="Google Shape;75;g578c7b3c6b_0_7: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Calibri"/>
              <a:buNone/>
            </a:pPr>
            <a:fld id="{00000000-1234-1234-1234-123412341234}" type="slidenum">
              <a:rPr lang="en-US"/>
              <a:t>2</a:t>
            </a:fld>
            <a:endParaRPr sz="1400">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a:extLst>
              <a:ext uri="{FF2B5EF4-FFF2-40B4-BE49-F238E27FC236}">
                <a16:creationId xmlns:a16="http://schemas.microsoft.com/office/drawing/2014/main" id="{0A3D169E-2BCD-4A7B-B5CB-E2BD8E23B83C}"/>
              </a:ext>
            </a:extLst>
          </p:cNvPr>
          <p:cNvSpPr>
            <a:spLocks noGrp="1" noRot="1" noChangeAspect="1" noChangeArrowheads="1" noTextEdit="1"/>
          </p:cNvSpPr>
          <p:nvPr>
            <p:ph type="sldImg"/>
          </p:nvPr>
        </p:nvSpPr>
        <p:spPr bwMode="auto">
          <a:xfrm>
            <a:off x="1144588" y="685800"/>
            <a:ext cx="45688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a:extLst>
              <a:ext uri="{FF2B5EF4-FFF2-40B4-BE49-F238E27FC236}">
                <a16:creationId xmlns:a16="http://schemas.microsoft.com/office/drawing/2014/main" id="{F85935FD-713B-4D71-9E51-CD2F30D5272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s-MX"/>
              <a:t>Body text: </a:t>
            </a:r>
            <a:r>
              <a:rPr lang="es-MX" altLang="es-MX">
                <a:hlinkClick r:id="rId3"/>
              </a:rPr>
              <a:t>http://www.baysteyecare.com/optical-coherence-tomography-oct/</a:t>
            </a:r>
            <a:endParaRPr lang="es-MX" altLang="es-MX"/>
          </a:p>
          <a:p>
            <a:r>
              <a:rPr lang="es-MX" altLang="es-MX"/>
              <a:t>Image: </a:t>
            </a:r>
            <a:r>
              <a:rPr lang="es-MX" altLang="es-MX">
                <a:hlinkClick r:id="rId3"/>
              </a:rPr>
              <a:t>http://www.baysteyecare.com/optical-coherence-tomography-oct/</a:t>
            </a:r>
            <a:endParaRPr lang="es-MX" altLang="es-MX"/>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1B562888-17DD-483F-81D0-5C830B85F20B}"/>
              </a:ext>
            </a:extLst>
          </p:cNvPr>
          <p:cNvSpPr>
            <a:spLocks noGrp="1" noRot="1" noChangeAspect="1" noChangeArrowheads="1" noTextEdit="1"/>
          </p:cNvSpPr>
          <p:nvPr>
            <p:ph type="sldImg"/>
          </p:nvPr>
        </p:nvSpPr>
        <p:spPr bwMode="auto">
          <a:xfrm>
            <a:off x="1144588" y="685800"/>
            <a:ext cx="45688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a:extLst>
              <a:ext uri="{FF2B5EF4-FFF2-40B4-BE49-F238E27FC236}">
                <a16:creationId xmlns:a16="http://schemas.microsoft.com/office/drawing/2014/main" id="{18887002-E7D9-4CE2-B05A-83DD4A01227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s-MX"/>
              <a:t>Body text: </a:t>
            </a:r>
            <a:r>
              <a:rPr lang="es-MX" altLang="es-MX">
                <a:hlinkClick r:id="rId3"/>
              </a:rPr>
              <a:t>https://eyewiki.aao.org/Optical_Coherence_Tomography</a:t>
            </a:r>
            <a:endParaRPr lang="es-MX" altLang="es-MX"/>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Important: We want to segment/detect IRC, which is subpart of IRF. We do not want to segment the others. </a:t>
            </a:r>
            <a:endParaRPr/>
          </a:p>
        </p:txBody>
      </p:sp>
      <p:sp>
        <p:nvSpPr>
          <p:cNvPr id="89" name="Google Shape;89;p3:notes"/>
          <p:cNvSpPr>
            <a:spLocks noGrp="1" noRot="1" noChangeAspect="1"/>
          </p:cNvSpPr>
          <p:nvPr>
            <p:ph type="sldImg" idx="2"/>
          </p:nvPr>
        </p:nvSpPr>
        <p:spPr>
          <a:xfrm>
            <a:off x="1144587"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5793cf0c5b_0_3: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5793cf0c5b_0_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g5793cf0c5b_0_3: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Calibri"/>
              <a:buNone/>
            </a:pPr>
            <a:fld id="{00000000-1234-1234-1234-123412341234}" type="slidenum">
              <a:rPr lang="en-US"/>
              <a:t>12</a:t>
            </a:fld>
            <a:endParaRPr sz="1400">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5793cf0c5b_1_7: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5793cf0c5b_1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g5793cf0c5b_1_7: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Calibri"/>
              <a:buNone/>
            </a:pPr>
            <a:fld id="{00000000-1234-1234-1234-123412341234}" type="slidenum">
              <a:rPr lang="en-US"/>
              <a:t>13</a:t>
            </a:fld>
            <a:endParaRPr sz="1400">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793cf0c5b_1_15: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793cf0c5b_1_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g5793cf0c5b_1_15: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Calibri"/>
              <a:buNone/>
            </a:pPr>
            <a:fld id="{00000000-1234-1234-1234-123412341234}" type="slidenum">
              <a:rPr lang="en-US"/>
              <a:t>14</a:t>
            </a:fld>
            <a:endParaRPr sz="1400">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6:notes"/>
          <p:cNvSpPr>
            <a:spLocks noGrp="1" noRot="1" noChangeAspect="1"/>
          </p:cNvSpPr>
          <p:nvPr>
            <p:ph type="sldImg" idx="2"/>
          </p:nvPr>
        </p:nvSpPr>
        <p:spPr>
          <a:xfrm>
            <a:off x="1144587"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16"/>
        <p:cNvGrpSpPr/>
        <p:nvPr/>
      </p:nvGrpSpPr>
      <p:grpSpPr>
        <a:xfrm>
          <a:off x="0" y="0"/>
          <a:ext cx="0" cy="0"/>
          <a:chOff x="0" y="0"/>
          <a:chExt cx="0" cy="0"/>
        </a:xfrm>
      </p:grpSpPr>
      <p:sp>
        <p:nvSpPr>
          <p:cNvPr id="17" name="Google Shape;17;p9"/>
          <p:cNvSpPr txBox="1">
            <a:spLocks noGrp="1"/>
          </p:cNvSpPr>
          <p:nvPr>
            <p:ph type="title"/>
          </p:nvPr>
        </p:nvSpPr>
        <p:spPr>
          <a:xfrm>
            <a:off x="900112" y="720725"/>
            <a:ext cx="11160125" cy="1079500"/>
          </a:xfrm>
          <a:prstGeom prst="rect">
            <a:avLst/>
          </a:prstGeom>
          <a:noFill/>
          <a:ln>
            <a:noFill/>
          </a:ln>
        </p:spPr>
        <p:txBody>
          <a:bodyPr spcFirstLastPara="1" wrap="square" lIns="36000" tIns="36000" rIns="36000" bIns="3600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9"/>
          <p:cNvSpPr txBox="1">
            <a:spLocks noGrp="1"/>
          </p:cNvSpPr>
          <p:nvPr>
            <p:ph type="body" idx="1"/>
          </p:nvPr>
        </p:nvSpPr>
        <p:spPr>
          <a:xfrm>
            <a:off x="900000" y="1800000"/>
            <a:ext cx="11160000" cy="6120000"/>
          </a:xfrm>
          <a:prstGeom prst="rect">
            <a:avLst/>
          </a:prstGeom>
          <a:noFill/>
          <a:ln>
            <a:noFill/>
          </a:ln>
        </p:spPr>
        <p:txBody>
          <a:bodyPr spcFirstLastPara="1" wrap="square" lIns="36000" tIns="36000" rIns="36000" bIns="36000" anchor="t" anchorCtr="0"/>
          <a:lstStyle>
            <a:lvl1pPr marL="457200" lvl="0" indent="-342900" algn="l">
              <a:spcBef>
                <a:spcPts val="0"/>
              </a:spcBef>
              <a:spcAft>
                <a:spcPts val="0"/>
              </a:spcAft>
              <a:buClr>
                <a:srgbClr val="000000"/>
              </a:buClr>
              <a:buSzPts val="1800"/>
              <a:buChar char="•"/>
              <a:defRPr/>
            </a:lvl1pPr>
            <a:lvl2pPr marL="914400" lvl="1" indent="-342900" algn="l">
              <a:spcBef>
                <a:spcPts val="0"/>
              </a:spcBef>
              <a:spcAft>
                <a:spcPts val="0"/>
              </a:spcAft>
              <a:buClr>
                <a:srgbClr val="000000"/>
              </a:buClr>
              <a:buSzPts val="1800"/>
              <a:buChar char="-"/>
              <a:defRPr/>
            </a:lvl2pPr>
            <a:lvl3pPr marL="1371600" lvl="2" indent="-342900" algn="l">
              <a:spcBef>
                <a:spcPts val="0"/>
              </a:spcBef>
              <a:spcAft>
                <a:spcPts val="0"/>
              </a:spcAft>
              <a:buClr>
                <a:srgbClr val="000000"/>
              </a:buClr>
              <a:buSzPts val="1800"/>
              <a:buChar char="–"/>
              <a:defRPr/>
            </a:lvl3pPr>
            <a:lvl4pPr marL="1828800" lvl="3" indent="-342900" algn="l">
              <a:spcBef>
                <a:spcPts val="0"/>
              </a:spcBef>
              <a:spcAft>
                <a:spcPts val="0"/>
              </a:spcAft>
              <a:buClr>
                <a:srgbClr val="000000"/>
              </a:buClr>
              <a:buSzPts val="1800"/>
              <a:buChar char="-"/>
              <a:defRPr/>
            </a:lvl4pPr>
            <a:lvl5pPr marL="2286000" lvl="4" indent="-342900" algn="l">
              <a:spcBef>
                <a:spcPts val="0"/>
              </a:spcBef>
              <a:spcAft>
                <a:spcPts val="0"/>
              </a:spcAft>
              <a:buClr>
                <a:srgbClr val="000000"/>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 name="Google Shape;19;p9"/>
          <p:cNvSpPr txBox="1">
            <a:spLocks noGrp="1"/>
          </p:cNvSpPr>
          <p:nvPr>
            <p:ph type="sldNum" idx="12"/>
          </p:nvPr>
        </p:nvSpPr>
        <p:spPr>
          <a:xfrm>
            <a:off x="900112" y="8916987"/>
            <a:ext cx="627062" cy="519112"/>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1pPr>
            <a:lvl2pPr marL="0" marR="0" lvl="1" indent="0" algn="l">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2pPr>
            <a:lvl3pPr marL="0" marR="0" lvl="2" indent="0" algn="l">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3pPr>
            <a:lvl4pPr marL="0" marR="0" lvl="3" indent="0" algn="l">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4pPr>
            <a:lvl5pPr marL="0" marR="0" lvl="4" indent="0" algn="l">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5pPr>
            <a:lvl6pPr marL="0" marR="0" lvl="5" indent="0" algn="l">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6pPr>
            <a:lvl7pPr marL="0" marR="0" lvl="6" indent="0" algn="l">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7pPr>
            <a:lvl8pPr marL="0" marR="0" lvl="7" indent="0" algn="l">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8pPr>
            <a:lvl9pPr marL="0" marR="0" lvl="8" indent="0" algn="l">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20" name="Google Shape;20;p9"/>
          <p:cNvSpPr txBox="1">
            <a:spLocks noGrp="1"/>
          </p:cNvSpPr>
          <p:nvPr>
            <p:ph type="ftr" idx="11"/>
          </p:nvPr>
        </p:nvSpPr>
        <p:spPr>
          <a:xfrm>
            <a:off x="1616075" y="8916987"/>
            <a:ext cx="5708650" cy="519112"/>
          </a:xfrm>
          <a:prstGeom prst="rect">
            <a:avLst/>
          </a:prstGeom>
          <a:noFill/>
          <a:ln>
            <a:noFill/>
          </a:ln>
        </p:spPr>
        <p:txBody>
          <a:bodyPr spcFirstLastPara="1" wrap="square" lIns="0" tIns="0" rIns="0" bIns="0" anchor="ctr" anchorCtr="0"/>
          <a:lstStyle>
            <a:lvl1pPr lvl="0" algn="l">
              <a:lnSpc>
                <a:spcPct val="100000"/>
              </a:lnSpc>
              <a:spcBef>
                <a:spcPts val="0"/>
              </a:spcBef>
              <a:spcAft>
                <a:spcPts val="0"/>
              </a:spcAft>
              <a:buSzPts val="1400"/>
              <a:buNone/>
              <a:defRPr sz="14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9"/>
          <p:cNvSpPr txBox="1">
            <a:spLocks noGrp="1"/>
          </p:cNvSpPr>
          <p:nvPr>
            <p:ph type="dt" idx="10"/>
          </p:nvPr>
        </p:nvSpPr>
        <p:spPr>
          <a:xfrm>
            <a:off x="7507287" y="8916987"/>
            <a:ext cx="922337" cy="519112"/>
          </a:xfrm>
          <a:prstGeom prst="rect">
            <a:avLst/>
          </a:prstGeom>
          <a:noFill/>
          <a:ln>
            <a:noFill/>
          </a:ln>
        </p:spPr>
        <p:txBody>
          <a:bodyPr spcFirstLastPara="1" wrap="square" lIns="0" tIns="0" rIns="0" bIns="0" anchor="ctr" anchorCtr="0"/>
          <a:lstStyle>
            <a:lvl1pPr lvl="0" algn="l">
              <a:lnSpc>
                <a:spcPct val="100000"/>
              </a:lnSpc>
              <a:spcBef>
                <a:spcPts val="0"/>
              </a:spcBef>
              <a:spcAft>
                <a:spcPts val="0"/>
              </a:spcAft>
              <a:buSzPts val="1400"/>
              <a:buNone/>
              <a:defRPr sz="1200" b="1">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el en object">
  <p:cSld name="Titel en object">
    <p:spTree>
      <p:nvGrpSpPr>
        <p:cNvPr id="1" name="Shape 29"/>
        <p:cNvGrpSpPr/>
        <p:nvPr/>
      </p:nvGrpSpPr>
      <p:grpSpPr>
        <a:xfrm>
          <a:off x="0" y="0"/>
          <a:ext cx="0" cy="0"/>
          <a:chOff x="0" y="0"/>
          <a:chExt cx="0" cy="0"/>
        </a:xfrm>
      </p:grpSpPr>
      <p:sp>
        <p:nvSpPr>
          <p:cNvPr id="30" name="Google Shape;30;p11"/>
          <p:cNvSpPr txBox="1">
            <a:spLocks noGrp="1"/>
          </p:cNvSpPr>
          <p:nvPr>
            <p:ph type="title"/>
          </p:nvPr>
        </p:nvSpPr>
        <p:spPr>
          <a:xfrm>
            <a:off x="900112" y="720725"/>
            <a:ext cx="11160125" cy="1079500"/>
          </a:xfrm>
          <a:prstGeom prst="rect">
            <a:avLst/>
          </a:prstGeom>
          <a:noFill/>
          <a:ln>
            <a:noFill/>
          </a:ln>
        </p:spPr>
        <p:txBody>
          <a:bodyPr spcFirstLastPara="1" wrap="square" lIns="36000" tIns="36000" rIns="36000" bIns="3600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1"/>
          <p:cNvSpPr txBox="1">
            <a:spLocks noGrp="1"/>
          </p:cNvSpPr>
          <p:nvPr>
            <p:ph type="body" idx="1"/>
          </p:nvPr>
        </p:nvSpPr>
        <p:spPr>
          <a:xfrm>
            <a:off x="900000" y="1800000"/>
            <a:ext cx="11160000" cy="6120000"/>
          </a:xfrm>
          <a:prstGeom prst="rect">
            <a:avLst/>
          </a:prstGeom>
          <a:noFill/>
          <a:ln>
            <a:noFill/>
          </a:ln>
        </p:spPr>
        <p:txBody>
          <a:bodyPr spcFirstLastPara="1" wrap="square" lIns="36000" tIns="36000" rIns="36000" bIns="36000" anchor="t" anchorCtr="0"/>
          <a:lstStyle>
            <a:lvl1pPr marL="457200" lvl="0" indent="-342900" algn="l">
              <a:spcBef>
                <a:spcPts val="0"/>
              </a:spcBef>
              <a:spcAft>
                <a:spcPts val="0"/>
              </a:spcAft>
              <a:buClr>
                <a:schemeClr val="dk1"/>
              </a:buClr>
              <a:buSzPts val="1800"/>
              <a:buChar char="•"/>
              <a:defRPr/>
            </a:lvl1pPr>
            <a:lvl2pPr marL="914400" lvl="1" indent="-342900" algn="l">
              <a:spcBef>
                <a:spcPts val="0"/>
              </a:spcBef>
              <a:spcAft>
                <a:spcPts val="0"/>
              </a:spcAft>
              <a:buClr>
                <a:schemeClr val="dk1"/>
              </a:buClr>
              <a:buSzPts val="1800"/>
              <a:buChar char="-"/>
              <a:defRPr/>
            </a:lvl2pPr>
            <a:lvl3pPr marL="1371600" lvl="2" indent="-342900" algn="l">
              <a:spcBef>
                <a:spcPts val="0"/>
              </a:spcBef>
              <a:spcAft>
                <a:spcPts val="0"/>
              </a:spcAft>
              <a:buClr>
                <a:schemeClr val="dk1"/>
              </a:buClr>
              <a:buSzPts val="1800"/>
              <a:buChar char="–"/>
              <a:defRPr/>
            </a:lvl3pPr>
            <a:lvl4pPr marL="1828800" lvl="3" indent="-342900" algn="l">
              <a:spcBef>
                <a:spcPts val="0"/>
              </a:spcBef>
              <a:spcAft>
                <a:spcPts val="0"/>
              </a:spcAft>
              <a:buClr>
                <a:schemeClr val="dk1"/>
              </a:buClr>
              <a:buSzPts val="1800"/>
              <a:buChar char="-"/>
              <a:defRPr/>
            </a:lvl4pPr>
            <a:lvl5pPr marL="2286000" lvl="4" indent="-342900" algn="l">
              <a:spcBef>
                <a:spcPts val="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2" name="Google Shape;32;p11"/>
          <p:cNvSpPr txBox="1">
            <a:spLocks noGrp="1"/>
          </p:cNvSpPr>
          <p:nvPr>
            <p:ph type="sldNum" idx="12"/>
          </p:nvPr>
        </p:nvSpPr>
        <p:spPr>
          <a:xfrm>
            <a:off x="900112" y="8916987"/>
            <a:ext cx="627062" cy="519112"/>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1pPr>
            <a:lvl2pPr marL="0" marR="0" lvl="1" indent="0" algn="l">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2pPr>
            <a:lvl3pPr marL="0" marR="0" lvl="2" indent="0" algn="l">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3pPr>
            <a:lvl4pPr marL="0" marR="0" lvl="3" indent="0" algn="l">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4pPr>
            <a:lvl5pPr marL="0" marR="0" lvl="4" indent="0" algn="l">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5pPr>
            <a:lvl6pPr marL="0" marR="0" lvl="5" indent="0" algn="l">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6pPr>
            <a:lvl7pPr marL="0" marR="0" lvl="6" indent="0" algn="l">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7pPr>
            <a:lvl8pPr marL="0" marR="0" lvl="7" indent="0" algn="l">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8pPr>
            <a:lvl9pPr marL="0" marR="0" lvl="8" indent="0" algn="l">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33" name="Google Shape;33;p11"/>
          <p:cNvSpPr txBox="1">
            <a:spLocks noGrp="1"/>
          </p:cNvSpPr>
          <p:nvPr>
            <p:ph type="ftr" idx="11"/>
          </p:nvPr>
        </p:nvSpPr>
        <p:spPr>
          <a:xfrm>
            <a:off x="1616075" y="8916987"/>
            <a:ext cx="5708650" cy="519112"/>
          </a:xfrm>
          <a:prstGeom prst="rect">
            <a:avLst/>
          </a:prstGeom>
          <a:noFill/>
          <a:ln>
            <a:noFill/>
          </a:ln>
        </p:spPr>
        <p:txBody>
          <a:bodyPr spcFirstLastPara="1" wrap="square" lIns="0" tIns="0" rIns="0" bIns="0" anchor="ctr" anchorCtr="0"/>
          <a:lstStyle>
            <a:lvl1pPr lvl="0" algn="l">
              <a:lnSpc>
                <a:spcPct val="100000"/>
              </a:lnSpc>
              <a:spcBef>
                <a:spcPts val="0"/>
              </a:spcBef>
              <a:spcAft>
                <a:spcPts val="0"/>
              </a:spcAft>
              <a:buSzPts val="1400"/>
              <a:buNone/>
              <a:defRPr sz="14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1"/>
          <p:cNvSpPr txBox="1">
            <a:spLocks noGrp="1"/>
          </p:cNvSpPr>
          <p:nvPr>
            <p:ph type="dt" idx="10"/>
          </p:nvPr>
        </p:nvSpPr>
        <p:spPr>
          <a:xfrm>
            <a:off x="7507287" y="8916987"/>
            <a:ext cx="922337" cy="519112"/>
          </a:xfrm>
          <a:prstGeom prst="rect">
            <a:avLst/>
          </a:prstGeom>
          <a:noFill/>
          <a:ln>
            <a:noFill/>
          </a:ln>
        </p:spPr>
        <p:txBody>
          <a:bodyPr spcFirstLastPara="1" wrap="square" lIns="0" tIns="0" rIns="0" bIns="0" anchor="ctr" anchorCtr="0"/>
          <a:lstStyle>
            <a:lvl1pPr lvl="0" algn="l">
              <a:lnSpc>
                <a:spcPct val="100000"/>
              </a:lnSpc>
              <a:spcBef>
                <a:spcPts val="0"/>
              </a:spcBef>
              <a:spcAft>
                <a:spcPts val="0"/>
              </a:spcAft>
              <a:buSzPts val="1400"/>
              <a:buNone/>
              <a:defRPr sz="1200" b="1">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fbeelding paginavullend">
  <p:cSld name="Afbeelding paginavullend">
    <p:spTree>
      <p:nvGrpSpPr>
        <p:cNvPr id="1" name="Shape 35"/>
        <p:cNvGrpSpPr/>
        <p:nvPr/>
      </p:nvGrpSpPr>
      <p:grpSpPr>
        <a:xfrm>
          <a:off x="0" y="0"/>
          <a:ext cx="0" cy="0"/>
          <a:chOff x="0" y="0"/>
          <a:chExt cx="0" cy="0"/>
        </a:xfrm>
      </p:grpSpPr>
      <p:sp>
        <p:nvSpPr>
          <p:cNvPr id="36" name="Google Shape;36;p12"/>
          <p:cNvSpPr txBox="1">
            <a:spLocks noGrp="1"/>
          </p:cNvSpPr>
          <p:nvPr>
            <p:ph type="title"/>
          </p:nvPr>
        </p:nvSpPr>
        <p:spPr>
          <a:xfrm>
            <a:off x="900112" y="720725"/>
            <a:ext cx="11160125" cy="1079500"/>
          </a:xfrm>
          <a:prstGeom prst="rect">
            <a:avLst/>
          </a:prstGeom>
          <a:noFill/>
          <a:ln>
            <a:noFill/>
          </a:ln>
        </p:spPr>
        <p:txBody>
          <a:bodyPr spcFirstLastPara="1" wrap="square" lIns="36000" tIns="36000" rIns="36000" bIns="3600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2"/>
          <p:cNvSpPr txBox="1">
            <a:spLocks noGrp="1"/>
          </p:cNvSpPr>
          <p:nvPr>
            <p:ph type="sldNum" idx="12"/>
          </p:nvPr>
        </p:nvSpPr>
        <p:spPr>
          <a:xfrm>
            <a:off x="900112" y="8916987"/>
            <a:ext cx="627062" cy="519112"/>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1pPr>
            <a:lvl2pPr marL="0" marR="0" lvl="1" indent="0" algn="l">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2pPr>
            <a:lvl3pPr marL="0" marR="0" lvl="2" indent="0" algn="l">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3pPr>
            <a:lvl4pPr marL="0" marR="0" lvl="3" indent="0" algn="l">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4pPr>
            <a:lvl5pPr marL="0" marR="0" lvl="4" indent="0" algn="l">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5pPr>
            <a:lvl6pPr marL="0" marR="0" lvl="5" indent="0" algn="l">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6pPr>
            <a:lvl7pPr marL="0" marR="0" lvl="6" indent="0" algn="l">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7pPr>
            <a:lvl8pPr marL="0" marR="0" lvl="7" indent="0" algn="l">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8pPr>
            <a:lvl9pPr marL="0" marR="0" lvl="8" indent="0" algn="l">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38" name="Google Shape;38;p12"/>
          <p:cNvSpPr txBox="1">
            <a:spLocks noGrp="1"/>
          </p:cNvSpPr>
          <p:nvPr>
            <p:ph type="ftr" idx="11"/>
          </p:nvPr>
        </p:nvSpPr>
        <p:spPr>
          <a:xfrm>
            <a:off x="1616075" y="8916987"/>
            <a:ext cx="5708650" cy="519112"/>
          </a:xfrm>
          <a:prstGeom prst="rect">
            <a:avLst/>
          </a:prstGeom>
          <a:noFill/>
          <a:ln>
            <a:noFill/>
          </a:ln>
        </p:spPr>
        <p:txBody>
          <a:bodyPr spcFirstLastPara="1" wrap="square" lIns="0" tIns="0" rIns="0" bIns="0" anchor="ctr" anchorCtr="0"/>
          <a:lstStyle>
            <a:lvl1pPr lvl="0" algn="l">
              <a:lnSpc>
                <a:spcPct val="100000"/>
              </a:lnSpc>
              <a:spcBef>
                <a:spcPts val="0"/>
              </a:spcBef>
              <a:spcAft>
                <a:spcPts val="0"/>
              </a:spcAft>
              <a:buSzPts val="1400"/>
              <a:buNone/>
              <a:defRPr sz="14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2"/>
          <p:cNvSpPr txBox="1">
            <a:spLocks noGrp="1"/>
          </p:cNvSpPr>
          <p:nvPr>
            <p:ph type="dt" idx="10"/>
          </p:nvPr>
        </p:nvSpPr>
        <p:spPr>
          <a:xfrm>
            <a:off x="7507287" y="8916987"/>
            <a:ext cx="922337" cy="519112"/>
          </a:xfrm>
          <a:prstGeom prst="rect">
            <a:avLst/>
          </a:prstGeom>
          <a:noFill/>
          <a:ln>
            <a:noFill/>
          </a:ln>
        </p:spPr>
        <p:txBody>
          <a:bodyPr spcFirstLastPara="1" wrap="square" lIns="0" tIns="0" rIns="0" bIns="0" anchor="ctr" anchorCtr="0"/>
          <a:lstStyle>
            <a:lvl1pPr lvl="0" algn="l">
              <a:lnSpc>
                <a:spcPct val="100000"/>
              </a:lnSpc>
              <a:spcBef>
                <a:spcPts val="0"/>
              </a:spcBef>
              <a:spcAft>
                <a:spcPts val="0"/>
              </a:spcAft>
              <a:buSzPts val="1400"/>
              <a:buNone/>
              <a:defRPr sz="1200" b="1">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fbeelding met bijschrift">
  <p:cSld name="Afbeelding met bijschrift">
    <p:spTree>
      <p:nvGrpSpPr>
        <p:cNvPr id="1" name="Shape 40"/>
        <p:cNvGrpSpPr/>
        <p:nvPr/>
      </p:nvGrpSpPr>
      <p:grpSpPr>
        <a:xfrm>
          <a:off x="0" y="0"/>
          <a:ext cx="0" cy="0"/>
          <a:chOff x="0" y="0"/>
          <a:chExt cx="0" cy="0"/>
        </a:xfrm>
      </p:grpSpPr>
      <p:sp>
        <p:nvSpPr>
          <p:cNvPr id="41" name="Google Shape;41;p13"/>
          <p:cNvSpPr>
            <a:spLocks noGrp="1"/>
          </p:cNvSpPr>
          <p:nvPr>
            <p:ph type="pic" idx="2"/>
          </p:nvPr>
        </p:nvSpPr>
        <p:spPr>
          <a:xfrm>
            <a:off x="1977370" y="554351"/>
            <a:ext cx="8944630" cy="6711476"/>
          </a:xfrm>
          <a:prstGeom prst="rect">
            <a:avLst/>
          </a:prstGeom>
          <a:noFill/>
          <a:ln>
            <a:noFill/>
          </a:ln>
        </p:spPr>
        <p:txBody>
          <a:bodyPr spcFirstLastPara="1" wrap="square" lIns="36000" tIns="36000" rIns="36000" bIns="36000" anchor="t" anchorCtr="0"/>
          <a:lstStyle>
            <a:lvl1pPr marR="0" lvl="0" algn="l" rtl="0">
              <a:spcBef>
                <a:spcPts val="0"/>
              </a:spcBef>
              <a:spcAft>
                <a:spcPts val="0"/>
              </a:spcAft>
              <a:buClr>
                <a:schemeClr val="dk1"/>
              </a:buClr>
              <a:buSzPts val="4600"/>
              <a:buFont typeface="Arial"/>
              <a:buNone/>
              <a:defRPr sz="4600">
                <a:solidFill>
                  <a:schemeClr val="dk1"/>
                </a:solidFill>
                <a:latin typeface="Arial"/>
                <a:ea typeface="Arial"/>
                <a:cs typeface="Arial"/>
                <a:sym typeface="Arial"/>
              </a:defRPr>
            </a:lvl1pPr>
            <a:lvl2pPr marR="0" lvl="1" algn="l" rtl="0">
              <a:spcBef>
                <a:spcPts val="0"/>
              </a:spcBef>
              <a:spcAft>
                <a:spcPts val="0"/>
              </a:spcAft>
              <a:buClr>
                <a:schemeClr val="dk1"/>
              </a:buClr>
              <a:buSzPts val="4000"/>
              <a:buFont typeface="Merriweather Sans"/>
              <a:buNone/>
              <a:defRPr sz="4000" b="0" i="0" u="none" strike="noStrike" cap="none">
                <a:solidFill>
                  <a:schemeClr val="dk1"/>
                </a:solidFill>
                <a:latin typeface="Arial"/>
                <a:ea typeface="Arial"/>
                <a:cs typeface="Arial"/>
                <a:sym typeface="Arial"/>
              </a:defRPr>
            </a:lvl2pPr>
            <a:lvl3pPr marR="0" lvl="2" algn="l" rtl="0">
              <a:spcBef>
                <a:spcPts val="0"/>
              </a:spcBef>
              <a:spcAft>
                <a:spcPts val="0"/>
              </a:spcAft>
              <a:buClr>
                <a:schemeClr val="dk1"/>
              </a:buClr>
              <a:buSzPts val="3400"/>
              <a:buFont typeface="Merriweather Sans"/>
              <a:buNone/>
              <a:defRPr sz="3400" b="0" i="0" u="none" strike="noStrike" cap="none">
                <a:solidFill>
                  <a:schemeClr val="dk1"/>
                </a:solidFill>
                <a:latin typeface="Arial"/>
                <a:ea typeface="Arial"/>
                <a:cs typeface="Arial"/>
                <a:sym typeface="Arial"/>
              </a:defRPr>
            </a:lvl3pPr>
            <a:lvl4pPr marR="0" lvl="3" algn="l" rtl="0">
              <a:spcBef>
                <a:spcPts val="0"/>
              </a:spcBef>
              <a:spcAft>
                <a:spcPts val="0"/>
              </a:spcAft>
              <a:buClr>
                <a:schemeClr val="dk1"/>
              </a:buClr>
              <a:buSzPts val="2800"/>
              <a:buFont typeface="Merriweather Sans"/>
              <a:buNone/>
              <a:defRPr sz="2800" b="0" i="0" u="none" strike="noStrike" cap="none">
                <a:solidFill>
                  <a:schemeClr val="dk1"/>
                </a:solidFill>
                <a:latin typeface="Arial"/>
                <a:ea typeface="Arial"/>
                <a:cs typeface="Arial"/>
                <a:sym typeface="Arial"/>
              </a:defRPr>
            </a:lvl4pPr>
            <a:lvl5pPr marR="0" lvl="4" algn="l" rtl="0">
              <a:spcBef>
                <a:spcPts val="0"/>
              </a:spcBef>
              <a:spcAft>
                <a:spcPts val="0"/>
              </a:spcAft>
              <a:buClr>
                <a:schemeClr val="dk1"/>
              </a:buClr>
              <a:buSzPts val="2800"/>
              <a:buFont typeface="Merriweather Sans"/>
              <a:buNone/>
              <a:defRPr sz="2800" b="0" i="0" u="none" strike="noStrike" cap="none">
                <a:solidFill>
                  <a:schemeClr val="dk1"/>
                </a:solidFill>
                <a:latin typeface="Arial"/>
                <a:ea typeface="Arial"/>
                <a:cs typeface="Arial"/>
                <a:sym typeface="Arial"/>
              </a:defRPr>
            </a:lvl5pPr>
            <a:lvl6pPr marR="0" lvl="5"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42" name="Google Shape;42;p13"/>
          <p:cNvSpPr txBox="1">
            <a:spLocks noGrp="1"/>
          </p:cNvSpPr>
          <p:nvPr>
            <p:ph type="body" idx="1"/>
          </p:nvPr>
        </p:nvSpPr>
        <p:spPr>
          <a:xfrm>
            <a:off x="1977370" y="7265828"/>
            <a:ext cx="8944630" cy="796768"/>
          </a:xfrm>
          <a:prstGeom prst="rect">
            <a:avLst/>
          </a:prstGeom>
          <a:noFill/>
          <a:ln>
            <a:noFill/>
          </a:ln>
        </p:spPr>
        <p:txBody>
          <a:bodyPr spcFirstLastPara="1" wrap="square" lIns="36000" tIns="36000" rIns="36000" bIns="36000" anchor="t" anchorCtr="0"/>
          <a:lstStyle>
            <a:lvl1pPr marL="457200" lvl="0" indent="-228600" algn="ctr">
              <a:spcBef>
                <a:spcPts val="0"/>
              </a:spcBef>
              <a:spcAft>
                <a:spcPts val="0"/>
              </a:spcAft>
              <a:buClr>
                <a:schemeClr val="dk1"/>
              </a:buClr>
              <a:buSzPts val="1800"/>
              <a:buNone/>
              <a:defRPr sz="1800"/>
            </a:lvl1pPr>
            <a:lvl2pPr marL="914400" lvl="1" indent="-228600" algn="l">
              <a:spcBef>
                <a:spcPts val="0"/>
              </a:spcBef>
              <a:spcAft>
                <a:spcPts val="0"/>
              </a:spcAft>
              <a:buClr>
                <a:schemeClr val="dk1"/>
              </a:buClr>
              <a:buSzPts val="1700"/>
              <a:buNone/>
              <a:defRPr sz="1700"/>
            </a:lvl2pPr>
            <a:lvl3pPr marL="1371600" lvl="2" indent="-228600" algn="l">
              <a:spcBef>
                <a:spcPts val="0"/>
              </a:spcBef>
              <a:spcAft>
                <a:spcPts val="0"/>
              </a:spcAft>
              <a:buClr>
                <a:schemeClr val="dk1"/>
              </a:buClr>
              <a:buSzPts val="1400"/>
              <a:buNone/>
              <a:defRPr sz="1400"/>
            </a:lvl3pPr>
            <a:lvl4pPr marL="1828800" lvl="3" indent="-228600" algn="l">
              <a:spcBef>
                <a:spcPts val="0"/>
              </a:spcBef>
              <a:spcAft>
                <a:spcPts val="0"/>
              </a:spcAft>
              <a:buClr>
                <a:schemeClr val="dk1"/>
              </a:buClr>
              <a:buSzPts val="1300"/>
              <a:buNone/>
              <a:defRPr sz="1300"/>
            </a:lvl4pPr>
            <a:lvl5pPr marL="2286000" lvl="4" indent="-228600" algn="l">
              <a:spcBef>
                <a:spcPts val="0"/>
              </a:spcBef>
              <a:spcAft>
                <a:spcPts val="0"/>
              </a:spcAft>
              <a:buClr>
                <a:schemeClr val="dk1"/>
              </a:buClr>
              <a:buSzPts val="1300"/>
              <a:buNone/>
              <a:defRPr sz="1300"/>
            </a:lvl5pPr>
            <a:lvl6pPr marL="2743200" lvl="5" indent="-228600" algn="l">
              <a:spcBef>
                <a:spcPts val="260"/>
              </a:spcBef>
              <a:spcAft>
                <a:spcPts val="0"/>
              </a:spcAft>
              <a:buClr>
                <a:schemeClr val="dk1"/>
              </a:buClr>
              <a:buSzPts val="1300"/>
              <a:buNone/>
              <a:defRPr sz="1300"/>
            </a:lvl6pPr>
            <a:lvl7pPr marL="3200400" lvl="6" indent="-228600" algn="l">
              <a:spcBef>
                <a:spcPts val="260"/>
              </a:spcBef>
              <a:spcAft>
                <a:spcPts val="0"/>
              </a:spcAft>
              <a:buClr>
                <a:schemeClr val="dk1"/>
              </a:buClr>
              <a:buSzPts val="1300"/>
              <a:buNone/>
              <a:defRPr sz="1300"/>
            </a:lvl7pPr>
            <a:lvl8pPr marL="3657600" lvl="7" indent="-228600" algn="l">
              <a:spcBef>
                <a:spcPts val="260"/>
              </a:spcBef>
              <a:spcAft>
                <a:spcPts val="0"/>
              </a:spcAft>
              <a:buClr>
                <a:schemeClr val="dk1"/>
              </a:buClr>
              <a:buSzPts val="1300"/>
              <a:buNone/>
              <a:defRPr sz="1300"/>
            </a:lvl8pPr>
            <a:lvl9pPr marL="4114800" lvl="8" indent="-228600" algn="l">
              <a:spcBef>
                <a:spcPts val="260"/>
              </a:spcBef>
              <a:spcAft>
                <a:spcPts val="0"/>
              </a:spcAft>
              <a:buClr>
                <a:schemeClr val="dk1"/>
              </a:buClr>
              <a:buSzPts val="1300"/>
              <a:buNone/>
              <a:defRPr sz="1300"/>
            </a:lvl9pPr>
          </a:lstStyle>
          <a:p>
            <a:endParaRPr/>
          </a:p>
        </p:txBody>
      </p:sp>
      <p:sp>
        <p:nvSpPr>
          <p:cNvPr id="43" name="Google Shape;43;p13"/>
          <p:cNvSpPr txBox="1">
            <a:spLocks noGrp="1"/>
          </p:cNvSpPr>
          <p:nvPr>
            <p:ph type="sldNum" idx="12"/>
          </p:nvPr>
        </p:nvSpPr>
        <p:spPr>
          <a:xfrm>
            <a:off x="900112" y="8916987"/>
            <a:ext cx="627062" cy="519112"/>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1pPr>
            <a:lvl2pPr marL="0" marR="0" lvl="1" indent="0" algn="l">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2pPr>
            <a:lvl3pPr marL="0" marR="0" lvl="2" indent="0" algn="l">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3pPr>
            <a:lvl4pPr marL="0" marR="0" lvl="3" indent="0" algn="l">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4pPr>
            <a:lvl5pPr marL="0" marR="0" lvl="4" indent="0" algn="l">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5pPr>
            <a:lvl6pPr marL="0" marR="0" lvl="5" indent="0" algn="l">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6pPr>
            <a:lvl7pPr marL="0" marR="0" lvl="6" indent="0" algn="l">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7pPr>
            <a:lvl8pPr marL="0" marR="0" lvl="7" indent="0" algn="l">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8pPr>
            <a:lvl9pPr marL="0" marR="0" lvl="8" indent="0" algn="l">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44" name="Google Shape;44;p13"/>
          <p:cNvSpPr txBox="1">
            <a:spLocks noGrp="1"/>
          </p:cNvSpPr>
          <p:nvPr>
            <p:ph type="ftr" idx="11"/>
          </p:nvPr>
        </p:nvSpPr>
        <p:spPr>
          <a:xfrm>
            <a:off x="1616075" y="8916987"/>
            <a:ext cx="5708650" cy="519112"/>
          </a:xfrm>
          <a:prstGeom prst="rect">
            <a:avLst/>
          </a:prstGeom>
          <a:noFill/>
          <a:ln>
            <a:noFill/>
          </a:ln>
        </p:spPr>
        <p:txBody>
          <a:bodyPr spcFirstLastPara="1" wrap="square" lIns="0" tIns="0" rIns="0" bIns="0" anchor="ctr" anchorCtr="0"/>
          <a:lstStyle>
            <a:lvl1pPr lvl="0" algn="l">
              <a:lnSpc>
                <a:spcPct val="100000"/>
              </a:lnSpc>
              <a:spcBef>
                <a:spcPts val="0"/>
              </a:spcBef>
              <a:spcAft>
                <a:spcPts val="0"/>
              </a:spcAft>
              <a:buSzPts val="1400"/>
              <a:buNone/>
              <a:defRPr sz="14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3"/>
          <p:cNvSpPr txBox="1">
            <a:spLocks noGrp="1"/>
          </p:cNvSpPr>
          <p:nvPr>
            <p:ph type="dt" idx="10"/>
          </p:nvPr>
        </p:nvSpPr>
        <p:spPr>
          <a:xfrm>
            <a:off x="7507287" y="8916987"/>
            <a:ext cx="922337" cy="519112"/>
          </a:xfrm>
          <a:prstGeom prst="rect">
            <a:avLst/>
          </a:prstGeom>
          <a:noFill/>
          <a:ln>
            <a:noFill/>
          </a:ln>
        </p:spPr>
        <p:txBody>
          <a:bodyPr spcFirstLastPara="1" wrap="square" lIns="0" tIns="0" rIns="0" bIns="0" anchor="ctr" anchorCtr="0"/>
          <a:lstStyle>
            <a:lvl1pPr lvl="0" algn="l">
              <a:lnSpc>
                <a:spcPct val="100000"/>
              </a:lnSpc>
              <a:spcBef>
                <a:spcPts val="0"/>
              </a:spcBef>
              <a:spcAft>
                <a:spcPts val="0"/>
              </a:spcAft>
              <a:buSzPts val="1400"/>
              <a:buNone/>
              <a:defRPr sz="1200" b="1">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Alleen titel">
  <p:cSld name="Alleen titel">
    <p:spTree>
      <p:nvGrpSpPr>
        <p:cNvPr id="1" name="Shape 46"/>
        <p:cNvGrpSpPr/>
        <p:nvPr/>
      </p:nvGrpSpPr>
      <p:grpSpPr>
        <a:xfrm>
          <a:off x="0" y="0"/>
          <a:ext cx="0" cy="0"/>
          <a:chOff x="0" y="0"/>
          <a:chExt cx="0" cy="0"/>
        </a:xfrm>
      </p:grpSpPr>
      <p:sp>
        <p:nvSpPr>
          <p:cNvPr id="47" name="Google Shape;47;p14"/>
          <p:cNvSpPr txBox="1">
            <a:spLocks noGrp="1"/>
          </p:cNvSpPr>
          <p:nvPr>
            <p:ph type="title"/>
          </p:nvPr>
        </p:nvSpPr>
        <p:spPr>
          <a:xfrm>
            <a:off x="900112" y="720725"/>
            <a:ext cx="11160125" cy="1079500"/>
          </a:xfrm>
          <a:prstGeom prst="rect">
            <a:avLst/>
          </a:prstGeom>
          <a:noFill/>
          <a:ln>
            <a:noFill/>
          </a:ln>
        </p:spPr>
        <p:txBody>
          <a:bodyPr spcFirstLastPara="1" wrap="square" lIns="36000" tIns="36000" rIns="36000" bIns="3600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4"/>
          <p:cNvSpPr txBox="1">
            <a:spLocks noGrp="1"/>
          </p:cNvSpPr>
          <p:nvPr>
            <p:ph type="sldNum" idx="12"/>
          </p:nvPr>
        </p:nvSpPr>
        <p:spPr>
          <a:xfrm>
            <a:off x="900112" y="8916987"/>
            <a:ext cx="627062" cy="519112"/>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1pPr>
            <a:lvl2pPr marL="0" marR="0" lvl="1" indent="0" algn="l">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2pPr>
            <a:lvl3pPr marL="0" marR="0" lvl="2" indent="0" algn="l">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3pPr>
            <a:lvl4pPr marL="0" marR="0" lvl="3" indent="0" algn="l">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4pPr>
            <a:lvl5pPr marL="0" marR="0" lvl="4" indent="0" algn="l">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5pPr>
            <a:lvl6pPr marL="0" marR="0" lvl="5" indent="0" algn="l">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6pPr>
            <a:lvl7pPr marL="0" marR="0" lvl="6" indent="0" algn="l">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7pPr>
            <a:lvl8pPr marL="0" marR="0" lvl="7" indent="0" algn="l">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8pPr>
            <a:lvl9pPr marL="0" marR="0" lvl="8" indent="0" algn="l">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49" name="Google Shape;49;p14"/>
          <p:cNvSpPr txBox="1">
            <a:spLocks noGrp="1"/>
          </p:cNvSpPr>
          <p:nvPr>
            <p:ph type="ftr" idx="11"/>
          </p:nvPr>
        </p:nvSpPr>
        <p:spPr>
          <a:xfrm>
            <a:off x="1616075" y="8916987"/>
            <a:ext cx="5708650" cy="519112"/>
          </a:xfrm>
          <a:prstGeom prst="rect">
            <a:avLst/>
          </a:prstGeom>
          <a:noFill/>
          <a:ln>
            <a:noFill/>
          </a:ln>
        </p:spPr>
        <p:txBody>
          <a:bodyPr spcFirstLastPara="1" wrap="square" lIns="0" tIns="0" rIns="0" bIns="0" anchor="ctr" anchorCtr="0"/>
          <a:lstStyle>
            <a:lvl1pPr lvl="0" algn="l">
              <a:lnSpc>
                <a:spcPct val="100000"/>
              </a:lnSpc>
              <a:spcBef>
                <a:spcPts val="0"/>
              </a:spcBef>
              <a:spcAft>
                <a:spcPts val="0"/>
              </a:spcAft>
              <a:buSzPts val="1400"/>
              <a:buNone/>
              <a:defRPr sz="14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4"/>
          <p:cNvSpPr txBox="1">
            <a:spLocks noGrp="1"/>
          </p:cNvSpPr>
          <p:nvPr>
            <p:ph type="dt" idx="10"/>
          </p:nvPr>
        </p:nvSpPr>
        <p:spPr>
          <a:xfrm>
            <a:off x="7507287" y="8916987"/>
            <a:ext cx="922337" cy="519112"/>
          </a:xfrm>
          <a:prstGeom prst="rect">
            <a:avLst/>
          </a:prstGeom>
          <a:noFill/>
          <a:ln>
            <a:noFill/>
          </a:ln>
        </p:spPr>
        <p:txBody>
          <a:bodyPr spcFirstLastPara="1" wrap="square" lIns="0" tIns="0" rIns="0" bIns="0" anchor="ctr" anchorCtr="0"/>
          <a:lstStyle>
            <a:lvl1pPr lvl="0" algn="l">
              <a:lnSpc>
                <a:spcPct val="100000"/>
              </a:lnSpc>
              <a:spcBef>
                <a:spcPts val="0"/>
              </a:spcBef>
              <a:spcAft>
                <a:spcPts val="0"/>
              </a:spcAft>
              <a:buSzPts val="1400"/>
              <a:buNone/>
              <a:defRPr sz="1200" b="1">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angepaste indeling">
  <p:cSld name="Aangepaste indeling">
    <p:spTree>
      <p:nvGrpSpPr>
        <p:cNvPr id="1" name="Shape 51"/>
        <p:cNvGrpSpPr/>
        <p:nvPr/>
      </p:nvGrpSpPr>
      <p:grpSpPr>
        <a:xfrm>
          <a:off x="0" y="0"/>
          <a:ext cx="0" cy="0"/>
          <a:chOff x="0" y="0"/>
          <a:chExt cx="0" cy="0"/>
        </a:xfrm>
      </p:grpSpPr>
      <p:sp>
        <p:nvSpPr>
          <p:cNvPr id="52" name="Google Shape;52;p15"/>
          <p:cNvSpPr txBox="1">
            <a:spLocks noGrp="1"/>
          </p:cNvSpPr>
          <p:nvPr>
            <p:ph type="title"/>
          </p:nvPr>
        </p:nvSpPr>
        <p:spPr>
          <a:xfrm>
            <a:off x="900112" y="720725"/>
            <a:ext cx="11160125" cy="1079500"/>
          </a:xfrm>
          <a:prstGeom prst="rect">
            <a:avLst/>
          </a:prstGeom>
          <a:noFill/>
          <a:ln>
            <a:noFill/>
          </a:ln>
        </p:spPr>
        <p:txBody>
          <a:bodyPr spcFirstLastPara="1" wrap="square" lIns="36000" tIns="36000" rIns="36000" bIns="3600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5"/>
          <p:cNvSpPr txBox="1">
            <a:spLocks noGrp="1"/>
          </p:cNvSpPr>
          <p:nvPr>
            <p:ph type="body" idx="1"/>
          </p:nvPr>
        </p:nvSpPr>
        <p:spPr>
          <a:xfrm>
            <a:off x="900000" y="1800000"/>
            <a:ext cx="5400000" cy="900000"/>
          </a:xfrm>
          <a:prstGeom prst="rect">
            <a:avLst/>
          </a:prstGeom>
          <a:noFill/>
          <a:ln>
            <a:noFill/>
          </a:ln>
        </p:spPr>
        <p:txBody>
          <a:bodyPr spcFirstLastPara="1" wrap="square" lIns="36000" tIns="36000" rIns="36000" bIns="36000" anchor="t" anchorCtr="0"/>
          <a:lstStyle>
            <a:lvl1pPr marL="457200" lvl="0" indent="-228600" algn="l">
              <a:spcBef>
                <a:spcPts val="0"/>
              </a:spcBef>
              <a:spcAft>
                <a:spcPts val="0"/>
              </a:spcAft>
              <a:buClr>
                <a:schemeClr val="dk1"/>
              </a:buClr>
              <a:buSzPts val="2500"/>
              <a:buNone/>
              <a:defRPr sz="2500" b="1"/>
            </a:lvl1pPr>
            <a:lvl2pPr marL="914400" lvl="1" indent="-228600" algn="l">
              <a:spcBef>
                <a:spcPts val="0"/>
              </a:spcBef>
              <a:spcAft>
                <a:spcPts val="0"/>
              </a:spcAft>
              <a:buClr>
                <a:schemeClr val="dk1"/>
              </a:buClr>
              <a:buSzPts val="2800"/>
              <a:buNone/>
              <a:defRPr sz="2800" b="1"/>
            </a:lvl2pPr>
            <a:lvl3pPr marL="1371600" lvl="2" indent="-228600" algn="l">
              <a:spcBef>
                <a:spcPts val="0"/>
              </a:spcBef>
              <a:spcAft>
                <a:spcPts val="0"/>
              </a:spcAft>
              <a:buClr>
                <a:schemeClr val="dk1"/>
              </a:buClr>
              <a:buSzPts val="2600"/>
              <a:buNone/>
              <a:defRPr sz="2600" b="1"/>
            </a:lvl3pPr>
            <a:lvl4pPr marL="1828800" lvl="3" indent="-228600" algn="l">
              <a:spcBef>
                <a:spcPts val="0"/>
              </a:spcBef>
              <a:spcAft>
                <a:spcPts val="0"/>
              </a:spcAft>
              <a:buClr>
                <a:schemeClr val="dk1"/>
              </a:buClr>
              <a:buSzPts val="2300"/>
              <a:buNone/>
              <a:defRPr sz="2300" b="1"/>
            </a:lvl4pPr>
            <a:lvl5pPr marL="2286000" lvl="4" indent="-228600" algn="l">
              <a:spcBef>
                <a:spcPts val="0"/>
              </a:spcBef>
              <a:spcAft>
                <a:spcPts val="0"/>
              </a:spcAft>
              <a:buClr>
                <a:schemeClr val="dk1"/>
              </a:buClr>
              <a:buSzPts val="2300"/>
              <a:buNone/>
              <a:defRPr sz="2300" b="1"/>
            </a:lvl5pPr>
            <a:lvl6pPr marL="2743200" lvl="5" indent="-228600" algn="l">
              <a:spcBef>
                <a:spcPts val="460"/>
              </a:spcBef>
              <a:spcAft>
                <a:spcPts val="0"/>
              </a:spcAft>
              <a:buClr>
                <a:schemeClr val="dk1"/>
              </a:buClr>
              <a:buSzPts val="2300"/>
              <a:buNone/>
              <a:defRPr sz="2300" b="1"/>
            </a:lvl6pPr>
            <a:lvl7pPr marL="3200400" lvl="6" indent="-228600" algn="l">
              <a:spcBef>
                <a:spcPts val="460"/>
              </a:spcBef>
              <a:spcAft>
                <a:spcPts val="0"/>
              </a:spcAft>
              <a:buClr>
                <a:schemeClr val="dk1"/>
              </a:buClr>
              <a:buSzPts val="2300"/>
              <a:buNone/>
              <a:defRPr sz="2300" b="1"/>
            </a:lvl7pPr>
            <a:lvl8pPr marL="3657600" lvl="7" indent="-228600" algn="l">
              <a:spcBef>
                <a:spcPts val="460"/>
              </a:spcBef>
              <a:spcAft>
                <a:spcPts val="0"/>
              </a:spcAft>
              <a:buClr>
                <a:schemeClr val="dk1"/>
              </a:buClr>
              <a:buSzPts val="2300"/>
              <a:buNone/>
              <a:defRPr sz="2300" b="1"/>
            </a:lvl8pPr>
            <a:lvl9pPr marL="4114800" lvl="8" indent="-228600" algn="l">
              <a:spcBef>
                <a:spcPts val="460"/>
              </a:spcBef>
              <a:spcAft>
                <a:spcPts val="0"/>
              </a:spcAft>
              <a:buClr>
                <a:schemeClr val="dk1"/>
              </a:buClr>
              <a:buSzPts val="2300"/>
              <a:buNone/>
              <a:defRPr sz="2300" b="1"/>
            </a:lvl9pPr>
          </a:lstStyle>
          <a:p>
            <a:endParaRPr/>
          </a:p>
        </p:txBody>
      </p:sp>
      <p:sp>
        <p:nvSpPr>
          <p:cNvPr id="54" name="Google Shape;54;p15"/>
          <p:cNvSpPr txBox="1">
            <a:spLocks noGrp="1"/>
          </p:cNvSpPr>
          <p:nvPr>
            <p:ph type="body" idx="2"/>
          </p:nvPr>
        </p:nvSpPr>
        <p:spPr>
          <a:xfrm>
            <a:off x="900000" y="2700000"/>
            <a:ext cx="5400000" cy="5220000"/>
          </a:xfrm>
          <a:prstGeom prst="rect">
            <a:avLst/>
          </a:prstGeom>
          <a:noFill/>
          <a:ln>
            <a:noFill/>
          </a:ln>
        </p:spPr>
        <p:txBody>
          <a:bodyPr spcFirstLastPara="1" wrap="square" lIns="36000" tIns="36000" rIns="36000" bIns="36000" anchor="t" anchorCtr="0"/>
          <a:lstStyle>
            <a:lvl1pPr marL="457200" lvl="0" indent="-387350" algn="l">
              <a:spcBef>
                <a:spcPts val="0"/>
              </a:spcBef>
              <a:spcAft>
                <a:spcPts val="0"/>
              </a:spcAft>
              <a:buClr>
                <a:schemeClr val="dk1"/>
              </a:buClr>
              <a:buSzPts val="2500"/>
              <a:buChar char="•"/>
              <a:defRPr sz="2500"/>
            </a:lvl1pPr>
            <a:lvl2pPr marL="914400" lvl="1" indent="-387350" algn="l">
              <a:spcBef>
                <a:spcPts val="0"/>
              </a:spcBef>
              <a:spcAft>
                <a:spcPts val="0"/>
              </a:spcAft>
              <a:buClr>
                <a:schemeClr val="dk1"/>
              </a:buClr>
              <a:buSzPts val="2500"/>
              <a:buChar char="-"/>
              <a:defRPr sz="2500"/>
            </a:lvl2pPr>
            <a:lvl3pPr marL="1371600" lvl="2" indent="-361950" algn="l">
              <a:spcBef>
                <a:spcPts val="0"/>
              </a:spcBef>
              <a:spcAft>
                <a:spcPts val="0"/>
              </a:spcAft>
              <a:buClr>
                <a:schemeClr val="dk1"/>
              </a:buClr>
              <a:buSzPts val="2100"/>
              <a:buChar char="–"/>
              <a:defRPr sz="2100"/>
            </a:lvl3pPr>
            <a:lvl4pPr marL="1828800" lvl="3" indent="-361950" algn="l">
              <a:spcBef>
                <a:spcPts val="0"/>
              </a:spcBef>
              <a:spcAft>
                <a:spcPts val="0"/>
              </a:spcAft>
              <a:buClr>
                <a:schemeClr val="dk1"/>
              </a:buClr>
              <a:buSzPts val="2100"/>
              <a:buChar char="-"/>
              <a:defRPr sz="2100"/>
            </a:lvl4pPr>
            <a:lvl5pPr marL="2286000" lvl="4" indent="-361950" algn="l">
              <a:spcBef>
                <a:spcPts val="0"/>
              </a:spcBef>
              <a:spcAft>
                <a:spcPts val="0"/>
              </a:spcAft>
              <a:buClr>
                <a:schemeClr val="dk1"/>
              </a:buClr>
              <a:buSzPts val="2100"/>
              <a:buChar char="-"/>
              <a:defRPr sz="2100"/>
            </a:lvl5pPr>
            <a:lvl6pPr marL="2743200" lvl="5" indent="-374650" algn="l">
              <a:spcBef>
                <a:spcPts val="460"/>
              </a:spcBef>
              <a:spcAft>
                <a:spcPts val="0"/>
              </a:spcAft>
              <a:buClr>
                <a:schemeClr val="dk1"/>
              </a:buClr>
              <a:buSzPts val="2300"/>
              <a:buChar char="•"/>
              <a:defRPr sz="2300"/>
            </a:lvl6pPr>
            <a:lvl7pPr marL="3200400" lvl="6" indent="-374650" algn="l">
              <a:spcBef>
                <a:spcPts val="460"/>
              </a:spcBef>
              <a:spcAft>
                <a:spcPts val="0"/>
              </a:spcAft>
              <a:buClr>
                <a:schemeClr val="dk1"/>
              </a:buClr>
              <a:buSzPts val="2300"/>
              <a:buChar char="•"/>
              <a:defRPr sz="2300"/>
            </a:lvl7pPr>
            <a:lvl8pPr marL="3657600" lvl="7" indent="-374650" algn="l">
              <a:spcBef>
                <a:spcPts val="460"/>
              </a:spcBef>
              <a:spcAft>
                <a:spcPts val="0"/>
              </a:spcAft>
              <a:buClr>
                <a:schemeClr val="dk1"/>
              </a:buClr>
              <a:buSzPts val="2300"/>
              <a:buChar char="•"/>
              <a:defRPr sz="2300"/>
            </a:lvl8pPr>
            <a:lvl9pPr marL="4114800" lvl="8" indent="-374650" algn="l">
              <a:spcBef>
                <a:spcPts val="460"/>
              </a:spcBef>
              <a:spcAft>
                <a:spcPts val="0"/>
              </a:spcAft>
              <a:buClr>
                <a:schemeClr val="dk1"/>
              </a:buClr>
              <a:buSzPts val="2300"/>
              <a:buChar char="•"/>
              <a:defRPr sz="2300"/>
            </a:lvl9pPr>
          </a:lstStyle>
          <a:p>
            <a:endParaRPr/>
          </a:p>
        </p:txBody>
      </p:sp>
      <p:sp>
        <p:nvSpPr>
          <p:cNvPr id="55" name="Google Shape;55;p15"/>
          <p:cNvSpPr txBox="1">
            <a:spLocks noGrp="1"/>
          </p:cNvSpPr>
          <p:nvPr>
            <p:ph type="body" idx="3"/>
          </p:nvPr>
        </p:nvSpPr>
        <p:spPr>
          <a:xfrm>
            <a:off x="6660000" y="1800000"/>
            <a:ext cx="5400000" cy="900000"/>
          </a:xfrm>
          <a:prstGeom prst="rect">
            <a:avLst/>
          </a:prstGeom>
          <a:noFill/>
          <a:ln>
            <a:noFill/>
          </a:ln>
        </p:spPr>
        <p:txBody>
          <a:bodyPr spcFirstLastPara="1" wrap="square" lIns="36000" tIns="36000" rIns="36000" bIns="36000" anchor="t" anchorCtr="0"/>
          <a:lstStyle>
            <a:lvl1pPr marL="457200" lvl="0" indent="-228600" algn="l">
              <a:spcBef>
                <a:spcPts val="0"/>
              </a:spcBef>
              <a:spcAft>
                <a:spcPts val="0"/>
              </a:spcAft>
              <a:buClr>
                <a:schemeClr val="dk1"/>
              </a:buClr>
              <a:buSzPts val="2500"/>
              <a:buNone/>
              <a:defRPr sz="2500" b="1"/>
            </a:lvl1pPr>
            <a:lvl2pPr marL="914400" lvl="1" indent="-228600" algn="l">
              <a:spcBef>
                <a:spcPts val="0"/>
              </a:spcBef>
              <a:spcAft>
                <a:spcPts val="0"/>
              </a:spcAft>
              <a:buClr>
                <a:schemeClr val="dk1"/>
              </a:buClr>
              <a:buSzPts val="2800"/>
              <a:buNone/>
              <a:defRPr sz="2800" b="1"/>
            </a:lvl2pPr>
            <a:lvl3pPr marL="1371600" lvl="2" indent="-228600" algn="l">
              <a:spcBef>
                <a:spcPts val="0"/>
              </a:spcBef>
              <a:spcAft>
                <a:spcPts val="0"/>
              </a:spcAft>
              <a:buClr>
                <a:schemeClr val="dk1"/>
              </a:buClr>
              <a:buSzPts val="2600"/>
              <a:buNone/>
              <a:defRPr sz="2600" b="1"/>
            </a:lvl3pPr>
            <a:lvl4pPr marL="1828800" lvl="3" indent="-228600" algn="l">
              <a:spcBef>
                <a:spcPts val="0"/>
              </a:spcBef>
              <a:spcAft>
                <a:spcPts val="0"/>
              </a:spcAft>
              <a:buClr>
                <a:schemeClr val="dk1"/>
              </a:buClr>
              <a:buSzPts val="2300"/>
              <a:buNone/>
              <a:defRPr sz="2300" b="1"/>
            </a:lvl4pPr>
            <a:lvl5pPr marL="2286000" lvl="4" indent="-228600" algn="l">
              <a:spcBef>
                <a:spcPts val="0"/>
              </a:spcBef>
              <a:spcAft>
                <a:spcPts val="0"/>
              </a:spcAft>
              <a:buClr>
                <a:schemeClr val="dk1"/>
              </a:buClr>
              <a:buSzPts val="2300"/>
              <a:buNone/>
              <a:defRPr sz="2300" b="1"/>
            </a:lvl5pPr>
            <a:lvl6pPr marL="2743200" lvl="5" indent="-228600" algn="l">
              <a:spcBef>
                <a:spcPts val="460"/>
              </a:spcBef>
              <a:spcAft>
                <a:spcPts val="0"/>
              </a:spcAft>
              <a:buClr>
                <a:schemeClr val="dk1"/>
              </a:buClr>
              <a:buSzPts val="2300"/>
              <a:buNone/>
              <a:defRPr sz="2300" b="1"/>
            </a:lvl6pPr>
            <a:lvl7pPr marL="3200400" lvl="6" indent="-228600" algn="l">
              <a:spcBef>
                <a:spcPts val="460"/>
              </a:spcBef>
              <a:spcAft>
                <a:spcPts val="0"/>
              </a:spcAft>
              <a:buClr>
                <a:schemeClr val="dk1"/>
              </a:buClr>
              <a:buSzPts val="2300"/>
              <a:buNone/>
              <a:defRPr sz="2300" b="1"/>
            </a:lvl7pPr>
            <a:lvl8pPr marL="3657600" lvl="7" indent="-228600" algn="l">
              <a:spcBef>
                <a:spcPts val="460"/>
              </a:spcBef>
              <a:spcAft>
                <a:spcPts val="0"/>
              </a:spcAft>
              <a:buClr>
                <a:schemeClr val="dk1"/>
              </a:buClr>
              <a:buSzPts val="2300"/>
              <a:buNone/>
              <a:defRPr sz="2300" b="1"/>
            </a:lvl8pPr>
            <a:lvl9pPr marL="4114800" lvl="8" indent="-228600" algn="l">
              <a:spcBef>
                <a:spcPts val="460"/>
              </a:spcBef>
              <a:spcAft>
                <a:spcPts val="0"/>
              </a:spcAft>
              <a:buClr>
                <a:schemeClr val="dk1"/>
              </a:buClr>
              <a:buSzPts val="2300"/>
              <a:buNone/>
              <a:defRPr sz="2300" b="1"/>
            </a:lvl9pPr>
          </a:lstStyle>
          <a:p>
            <a:endParaRPr/>
          </a:p>
        </p:txBody>
      </p:sp>
      <p:sp>
        <p:nvSpPr>
          <p:cNvPr id="56" name="Google Shape;56;p15"/>
          <p:cNvSpPr txBox="1">
            <a:spLocks noGrp="1"/>
          </p:cNvSpPr>
          <p:nvPr>
            <p:ph type="body" idx="4"/>
          </p:nvPr>
        </p:nvSpPr>
        <p:spPr>
          <a:xfrm>
            <a:off x="6660000" y="2700000"/>
            <a:ext cx="5400000" cy="5220000"/>
          </a:xfrm>
          <a:prstGeom prst="rect">
            <a:avLst/>
          </a:prstGeom>
          <a:noFill/>
          <a:ln>
            <a:noFill/>
          </a:ln>
        </p:spPr>
        <p:txBody>
          <a:bodyPr spcFirstLastPara="1" wrap="square" lIns="36000" tIns="36000" rIns="36000" bIns="36000" anchor="t" anchorCtr="0"/>
          <a:lstStyle>
            <a:lvl1pPr marL="457200" lvl="0" indent="-387350" algn="l">
              <a:spcBef>
                <a:spcPts val="0"/>
              </a:spcBef>
              <a:spcAft>
                <a:spcPts val="0"/>
              </a:spcAft>
              <a:buClr>
                <a:schemeClr val="dk1"/>
              </a:buClr>
              <a:buSzPts val="2500"/>
              <a:buChar char="•"/>
              <a:defRPr sz="2500"/>
            </a:lvl1pPr>
            <a:lvl2pPr marL="914400" lvl="1" indent="-387350" algn="l">
              <a:spcBef>
                <a:spcPts val="0"/>
              </a:spcBef>
              <a:spcAft>
                <a:spcPts val="0"/>
              </a:spcAft>
              <a:buClr>
                <a:schemeClr val="dk1"/>
              </a:buClr>
              <a:buSzPts val="2500"/>
              <a:buChar char="-"/>
              <a:defRPr sz="2500"/>
            </a:lvl2pPr>
            <a:lvl3pPr marL="1371600" lvl="2" indent="-361950" algn="l">
              <a:spcBef>
                <a:spcPts val="0"/>
              </a:spcBef>
              <a:spcAft>
                <a:spcPts val="0"/>
              </a:spcAft>
              <a:buClr>
                <a:schemeClr val="dk1"/>
              </a:buClr>
              <a:buSzPts val="2100"/>
              <a:buChar char="–"/>
              <a:defRPr sz="2100"/>
            </a:lvl3pPr>
            <a:lvl4pPr marL="1828800" lvl="3" indent="-361950" algn="l">
              <a:spcBef>
                <a:spcPts val="0"/>
              </a:spcBef>
              <a:spcAft>
                <a:spcPts val="0"/>
              </a:spcAft>
              <a:buClr>
                <a:schemeClr val="dk1"/>
              </a:buClr>
              <a:buSzPts val="2100"/>
              <a:buChar char="-"/>
              <a:defRPr sz="2100"/>
            </a:lvl4pPr>
            <a:lvl5pPr marL="2286000" lvl="4" indent="-361950" algn="l">
              <a:spcBef>
                <a:spcPts val="0"/>
              </a:spcBef>
              <a:spcAft>
                <a:spcPts val="0"/>
              </a:spcAft>
              <a:buClr>
                <a:schemeClr val="dk1"/>
              </a:buClr>
              <a:buSzPts val="2100"/>
              <a:buChar char="-"/>
              <a:defRPr sz="2100"/>
            </a:lvl5pPr>
            <a:lvl6pPr marL="2743200" lvl="5" indent="-374650" algn="l">
              <a:spcBef>
                <a:spcPts val="460"/>
              </a:spcBef>
              <a:spcAft>
                <a:spcPts val="0"/>
              </a:spcAft>
              <a:buClr>
                <a:schemeClr val="dk1"/>
              </a:buClr>
              <a:buSzPts val="2300"/>
              <a:buChar char="•"/>
              <a:defRPr sz="2300"/>
            </a:lvl6pPr>
            <a:lvl7pPr marL="3200400" lvl="6" indent="-374650" algn="l">
              <a:spcBef>
                <a:spcPts val="460"/>
              </a:spcBef>
              <a:spcAft>
                <a:spcPts val="0"/>
              </a:spcAft>
              <a:buClr>
                <a:schemeClr val="dk1"/>
              </a:buClr>
              <a:buSzPts val="2300"/>
              <a:buChar char="•"/>
              <a:defRPr sz="2300"/>
            </a:lvl7pPr>
            <a:lvl8pPr marL="3657600" lvl="7" indent="-374650" algn="l">
              <a:spcBef>
                <a:spcPts val="460"/>
              </a:spcBef>
              <a:spcAft>
                <a:spcPts val="0"/>
              </a:spcAft>
              <a:buClr>
                <a:schemeClr val="dk1"/>
              </a:buClr>
              <a:buSzPts val="2300"/>
              <a:buChar char="•"/>
              <a:defRPr sz="2300"/>
            </a:lvl8pPr>
            <a:lvl9pPr marL="4114800" lvl="8" indent="-374650" algn="l">
              <a:spcBef>
                <a:spcPts val="460"/>
              </a:spcBef>
              <a:spcAft>
                <a:spcPts val="0"/>
              </a:spcAft>
              <a:buClr>
                <a:schemeClr val="dk1"/>
              </a:buClr>
              <a:buSzPts val="2300"/>
              <a:buChar char="•"/>
              <a:defRPr sz="2300"/>
            </a:lvl9pPr>
          </a:lstStyle>
          <a:p>
            <a:endParaRPr/>
          </a:p>
        </p:txBody>
      </p:sp>
      <p:sp>
        <p:nvSpPr>
          <p:cNvPr id="57" name="Google Shape;57;p15"/>
          <p:cNvSpPr txBox="1">
            <a:spLocks noGrp="1"/>
          </p:cNvSpPr>
          <p:nvPr>
            <p:ph type="sldNum" idx="12"/>
          </p:nvPr>
        </p:nvSpPr>
        <p:spPr>
          <a:xfrm>
            <a:off x="900112" y="8916987"/>
            <a:ext cx="627062" cy="519112"/>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1pPr>
            <a:lvl2pPr marL="0" marR="0" lvl="1" indent="0" algn="l">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2pPr>
            <a:lvl3pPr marL="0" marR="0" lvl="2" indent="0" algn="l">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3pPr>
            <a:lvl4pPr marL="0" marR="0" lvl="3" indent="0" algn="l">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4pPr>
            <a:lvl5pPr marL="0" marR="0" lvl="4" indent="0" algn="l">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5pPr>
            <a:lvl6pPr marL="0" marR="0" lvl="5" indent="0" algn="l">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6pPr>
            <a:lvl7pPr marL="0" marR="0" lvl="6" indent="0" algn="l">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7pPr>
            <a:lvl8pPr marL="0" marR="0" lvl="7" indent="0" algn="l">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8pPr>
            <a:lvl9pPr marL="0" marR="0" lvl="8" indent="0" algn="l">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58" name="Google Shape;58;p15"/>
          <p:cNvSpPr txBox="1">
            <a:spLocks noGrp="1"/>
          </p:cNvSpPr>
          <p:nvPr>
            <p:ph type="ftr" idx="11"/>
          </p:nvPr>
        </p:nvSpPr>
        <p:spPr>
          <a:xfrm>
            <a:off x="1616075" y="8916987"/>
            <a:ext cx="5708650" cy="519112"/>
          </a:xfrm>
          <a:prstGeom prst="rect">
            <a:avLst/>
          </a:prstGeom>
          <a:noFill/>
          <a:ln>
            <a:noFill/>
          </a:ln>
        </p:spPr>
        <p:txBody>
          <a:bodyPr spcFirstLastPara="1" wrap="square" lIns="0" tIns="0" rIns="0" bIns="0" anchor="ctr" anchorCtr="0"/>
          <a:lstStyle>
            <a:lvl1pPr lvl="0" algn="l">
              <a:lnSpc>
                <a:spcPct val="100000"/>
              </a:lnSpc>
              <a:spcBef>
                <a:spcPts val="0"/>
              </a:spcBef>
              <a:spcAft>
                <a:spcPts val="0"/>
              </a:spcAft>
              <a:buSzPts val="1400"/>
              <a:buNone/>
              <a:defRPr sz="14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5"/>
          <p:cNvSpPr txBox="1">
            <a:spLocks noGrp="1"/>
          </p:cNvSpPr>
          <p:nvPr>
            <p:ph type="dt" idx="10"/>
          </p:nvPr>
        </p:nvSpPr>
        <p:spPr>
          <a:xfrm>
            <a:off x="7507287" y="8916987"/>
            <a:ext cx="922337" cy="519112"/>
          </a:xfrm>
          <a:prstGeom prst="rect">
            <a:avLst/>
          </a:prstGeom>
          <a:noFill/>
          <a:ln>
            <a:noFill/>
          </a:ln>
        </p:spPr>
        <p:txBody>
          <a:bodyPr spcFirstLastPara="1" wrap="square" lIns="0" tIns="0" rIns="0" bIns="0" anchor="ctr" anchorCtr="0"/>
          <a:lstStyle>
            <a:lvl1pPr lvl="0" algn="l">
              <a:lnSpc>
                <a:spcPct val="100000"/>
              </a:lnSpc>
              <a:spcBef>
                <a:spcPts val="0"/>
              </a:spcBef>
              <a:spcAft>
                <a:spcPts val="0"/>
              </a:spcAft>
              <a:buSzPts val="1400"/>
              <a:buNone/>
              <a:defRPr sz="1200" b="1">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ee objecten">
  <p:cSld name="Twee objecten">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900112" y="720725"/>
            <a:ext cx="11160125" cy="1079500"/>
          </a:xfrm>
          <a:prstGeom prst="rect">
            <a:avLst/>
          </a:prstGeom>
          <a:noFill/>
          <a:ln>
            <a:noFill/>
          </a:ln>
        </p:spPr>
        <p:txBody>
          <a:bodyPr spcFirstLastPara="1" wrap="square" lIns="36000" tIns="36000" rIns="36000" bIns="3600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6"/>
          <p:cNvSpPr txBox="1">
            <a:spLocks noGrp="1"/>
          </p:cNvSpPr>
          <p:nvPr>
            <p:ph type="body" idx="1"/>
          </p:nvPr>
        </p:nvSpPr>
        <p:spPr>
          <a:xfrm>
            <a:off x="900000" y="1800000"/>
            <a:ext cx="5400000" cy="6120000"/>
          </a:xfrm>
          <a:prstGeom prst="rect">
            <a:avLst/>
          </a:prstGeom>
          <a:noFill/>
          <a:ln>
            <a:noFill/>
          </a:ln>
        </p:spPr>
        <p:txBody>
          <a:bodyPr spcFirstLastPara="1" wrap="square" lIns="36000" tIns="36000" rIns="36000" bIns="36000" anchor="t" anchorCtr="0"/>
          <a:lstStyle>
            <a:lvl1pPr marL="457200" lvl="0" indent="-387350" algn="l">
              <a:spcBef>
                <a:spcPts val="0"/>
              </a:spcBef>
              <a:spcAft>
                <a:spcPts val="0"/>
              </a:spcAft>
              <a:buClr>
                <a:schemeClr val="dk1"/>
              </a:buClr>
              <a:buSzPts val="2500"/>
              <a:buChar char="•"/>
              <a:defRPr sz="2500"/>
            </a:lvl1pPr>
            <a:lvl2pPr marL="914400" lvl="1" indent="-387350" algn="l">
              <a:spcBef>
                <a:spcPts val="0"/>
              </a:spcBef>
              <a:spcAft>
                <a:spcPts val="0"/>
              </a:spcAft>
              <a:buClr>
                <a:schemeClr val="dk1"/>
              </a:buClr>
              <a:buSzPts val="2500"/>
              <a:buChar char="-"/>
              <a:defRPr sz="2500"/>
            </a:lvl2pPr>
            <a:lvl3pPr marL="1371600" lvl="2" indent="-361950" algn="l">
              <a:spcBef>
                <a:spcPts val="0"/>
              </a:spcBef>
              <a:spcAft>
                <a:spcPts val="0"/>
              </a:spcAft>
              <a:buClr>
                <a:schemeClr val="dk1"/>
              </a:buClr>
              <a:buSzPts val="2100"/>
              <a:buChar char="–"/>
              <a:defRPr sz="2100"/>
            </a:lvl3pPr>
            <a:lvl4pPr marL="1828800" lvl="3" indent="-361950" algn="l">
              <a:spcBef>
                <a:spcPts val="0"/>
              </a:spcBef>
              <a:spcAft>
                <a:spcPts val="0"/>
              </a:spcAft>
              <a:buClr>
                <a:schemeClr val="dk1"/>
              </a:buClr>
              <a:buSzPts val="2100"/>
              <a:buChar char="-"/>
              <a:defRPr sz="2100"/>
            </a:lvl4pPr>
            <a:lvl5pPr marL="2286000" lvl="4" indent="-361950" algn="l">
              <a:spcBef>
                <a:spcPts val="0"/>
              </a:spcBef>
              <a:spcAft>
                <a:spcPts val="0"/>
              </a:spcAft>
              <a:buClr>
                <a:schemeClr val="dk1"/>
              </a:buClr>
              <a:buSzPts val="2100"/>
              <a:buChar char="-"/>
              <a:defRPr sz="2100"/>
            </a:lvl5pPr>
            <a:lvl6pPr marL="2743200" lvl="5" indent="-393700" algn="l">
              <a:spcBef>
                <a:spcPts val="520"/>
              </a:spcBef>
              <a:spcAft>
                <a:spcPts val="0"/>
              </a:spcAft>
              <a:buClr>
                <a:schemeClr val="dk1"/>
              </a:buClr>
              <a:buSzPts val="2600"/>
              <a:buChar char="•"/>
              <a:defRPr sz="2600"/>
            </a:lvl6pPr>
            <a:lvl7pPr marL="3200400" lvl="6" indent="-393700" algn="l">
              <a:spcBef>
                <a:spcPts val="520"/>
              </a:spcBef>
              <a:spcAft>
                <a:spcPts val="0"/>
              </a:spcAft>
              <a:buClr>
                <a:schemeClr val="dk1"/>
              </a:buClr>
              <a:buSzPts val="2600"/>
              <a:buChar char="•"/>
              <a:defRPr sz="2600"/>
            </a:lvl7pPr>
            <a:lvl8pPr marL="3657600" lvl="7" indent="-393700" algn="l">
              <a:spcBef>
                <a:spcPts val="520"/>
              </a:spcBef>
              <a:spcAft>
                <a:spcPts val="0"/>
              </a:spcAft>
              <a:buClr>
                <a:schemeClr val="dk1"/>
              </a:buClr>
              <a:buSzPts val="2600"/>
              <a:buChar char="•"/>
              <a:defRPr sz="2600"/>
            </a:lvl8pPr>
            <a:lvl9pPr marL="4114800" lvl="8" indent="-393700" algn="l">
              <a:spcBef>
                <a:spcPts val="520"/>
              </a:spcBef>
              <a:spcAft>
                <a:spcPts val="0"/>
              </a:spcAft>
              <a:buClr>
                <a:schemeClr val="dk1"/>
              </a:buClr>
              <a:buSzPts val="2600"/>
              <a:buChar char="•"/>
              <a:defRPr sz="2600"/>
            </a:lvl9pPr>
          </a:lstStyle>
          <a:p>
            <a:endParaRPr/>
          </a:p>
        </p:txBody>
      </p:sp>
      <p:sp>
        <p:nvSpPr>
          <p:cNvPr id="63" name="Google Shape;63;p16"/>
          <p:cNvSpPr txBox="1">
            <a:spLocks noGrp="1"/>
          </p:cNvSpPr>
          <p:nvPr>
            <p:ph type="body" idx="2"/>
          </p:nvPr>
        </p:nvSpPr>
        <p:spPr>
          <a:xfrm>
            <a:off x="6660000" y="1800000"/>
            <a:ext cx="5400000" cy="6120000"/>
          </a:xfrm>
          <a:prstGeom prst="rect">
            <a:avLst/>
          </a:prstGeom>
          <a:noFill/>
          <a:ln>
            <a:noFill/>
          </a:ln>
        </p:spPr>
        <p:txBody>
          <a:bodyPr spcFirstLastPara="1" wrap="square" lIns="36000" tIns="36000" rIns="36000" bIns="36000" anchor="t" anchorCtr="0"/>
          <a:lstStyle>
            <a:lvl1pPr marL="457200" lvl="0" indent="-387350" algn="l">
              <a:spcBef>
                <a:spcPts val="0"/>
              </a:spcBef>
              <a:spcAft>
                <a:spcPts val="0"/>
              </a:spcAft>
              <a:buClr>
                <a:schemeClr val="dk1"/>
              </a:buClr>
              <a:buSzPts val="2500"/>
              <a:buChar char="•"/>
              <a:defRPr sz="2500"/>
            </a:lvl1pPr>
            <a:lvl2pPr marL="914400" lvl="1" indent="-387350" algn="l">
              <a:spcBef>
                <a:spcPts val="0"/>
              </a:spcBef>
              <a:spcAft>
                <a:spcPts val="0"/>
              </a:spcAft>
              <a:buClr>
                <a:schemeClr val="dk1"/>
              </a:buClr>
              <a:buSzPts val="2500"/>
              <a:buChar char="-"/>
              <a:defRPr sz="2500"/>
            </a:lvl2pPr>
            <a:lvl3pPr marL="1371600" lvl="2" indent="-361950" algn="l">
              <a:spcBef>
                <a:spcPts val="0"/>
              </a:spcBef>
              <a:spcAft>
                <a:spcPts val="0"/>
              </a:spcAft>
              <a:buClr>
                <a:schemeClr val="dk1"/>
              </a:buClr>
              <a:buSzPts val="2100"/>
              <a:buChar char="–"/>
              <a:defRPr sz="2100"/>
            </a:lvl3pPr>
            <a:lvl4pPr marL="1828800" lvl="3" indent="-361950" algn="l">
              <a:spcBef>
                <a:spcPts val="0"/>
              </a:spcBef>
              <a:spcAft>
                <a:spcPts val="0"/>
              </a:spcAft>
              <a:buClr>
                <a:schemeClr val="dk1"/>
              </a:buClr>
              <a:buSzPts val="2100"/>
              <a:buChar char="-"/>
              <a:defRPr sz="2100"/>
            </a:lvl4pPr>
            <a:lvl5pPr marL="2286000" lvl="4" indent="-361950" algn="l">
              <a:spcBef>
                <a:spcPts val="0"/>
              </a:spcBef>
              <a:spcAft>
                <a:spcPts val="0"/>
              </a:spcAft>
              <a:buClr>
                <a:schemeClr val="dk1"/>
              </a:buClr>
              <a:buSzPts val="2100"/>
              <a:buChar char="-"/>
              <a:defRPr sz="2100"/>
            </a:lvl5pPr>
            <a:lvl6pPr marL="2743200" lvl="5" indent="-393700" algn="l">
              <a:spcBef>
                <a:spcPts val="520"/>
              </a:spcBef>
              <a:spcAft>
                <a:spcPts val="0"/>
              </a:spcAft>
              <a:buClr>
                <a:schemeClr val="dk1"/>
              </a:buClr>
              <a:buSzPts val="2600"/>
              <a:buChar char="•"/>
              <a:defRPr sz="2600"/>
            </a:lvl6pPr>
            <a:lvl7pPr marL="3200400" lvl="6" indent="-393700" algn="l">
              <a:spcBef>
                <a:spcPts val="520"/>
              </a:spcBef>
              <a:spcAft>
                <a:spcPts val="0"/>
              </a:spcAft>
              <a:buClr>
                <a:schemeClr val="dk1"/>
              </a:buClr>
              <a:buSzPts val="2600"/>
              <a:buChar char="•"/>
              <a:defRPr sz="2600"/>
            </a:lvl7pPr>
            <a:lvl8pPr marL="3657600" lvl="7" indent="-393700" algn="l">
              <a:spcBef>
                <a:spcPts val="520"/>
              </a:spcBef>
              <a:spcAft>
                <a:spcPts val="0"/>
              </a:spcAft>
              <a:buClr>
                <a:schemeClr val="dk1"/>
              </a:buClr>
              <a:buSzPts val="2600"/>
              <a:buChar char="•"/>
              <a:defRPr sz="2600"/>
            </a:lvl8pPr>
            <a:lvl9pPr marL="4114800" lvl="8" indent="-393700" algn="l">
              <a:spcBef>
                <a:spcPts val="520"/>
              </a:spcBef>
              <a:spcAft>
                <a:spcPts val="0"/>
              </a:spcAft>
              <a:buClr>
                <a:schemeClr val="dk1"/>
              </a:buClr>
              <a:buSzPts val="2600"/>
              <a:buChar char="•"/>
              <a:defRPr sz="2600"/>
            </a:lvl9pPr>
          </a:lstStyle>
          <a:p>
            <a:endParaRPr/>
          </a:p>
        </p:txBody>
      </p:sp>
      <p:sp>
        <p:nvSpPr>
          <p:cNvPr id="64" name="Google Shape;64;p16"/>
          <p:cNvSpPr txBox="1">
            <a:spLocks noGrp="1"/>
          </p:cNvSpPr>
          <p:nvPr>
            <p:ph type="sldNum" idx="12"/>
          </p:nvPr>
        </p:nvSpPr>
        <p:spPr>
          <a:xfrm>
            <a:off x="900112" y="8916987"/>
            <a:ext cx="627062" cy="519112"/>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1pPr>
            <a:lvl2pPr marL="0" marR="0" lvl="1" indent="0" algn="l">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2pPr>
            <a:lvl3pPr marL="0" marR="0" lvl="2" indent="0" algn="l">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3pPr>
            <a:lvl4pPr marL="0" marR="0" lvl="3" indent="0" algn="l">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4pPr>
            <a:lvl5pPr marL="0" marR="0" lvl="4" indent="0" algn="l">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5pPr>
            <a:lvl6pPr marL="0" marR="0" lvl="5" indent="0" algn="l">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6pPr>
            <a:lvl7pPr marL="0" marR="0" lvl="6" indent="0" algn="l">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7pPr>
            <a:lvl8pPr marL="0" marR="0" lvl="7" indent="0" algn="l">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8pPr>
            <a:lvl9pPr marL="0" marR="0" lvl="8" indent="0" algn="l">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65" name="Google Shape;65;p16"/>
          <p:cNvSpPr txBox="1">
            <a:spLocks noGrp="1"/>
          </p:cNvSpPr>
          <p:nvPr>
            <p:ph type="ftr" idx="11"/>
          </p:nvPr>
        </p:nvSpPr>
        <p:spPr>
          <a:xfrm>
            <a:off x="1616075" y="8916987"/>
            <a:ext cx="5708650" cy="519112"/>
          </a:xfrm>
          <a:prstGeom prst="rect">
            <a:avLst/>
          </a:prstGeom>
          <a:noFill/>
          <a:ln>
            <a:noFill/>
          </a:ln>
        </p:spPr>
        <p:txBody>
          <a:bodyPr spcFirstLastPara="1" wrap="square" lIns="0" tIns="0" rIns="0" bIns="0" anchor="ctr" anchorCtr="0"/>
          <a:lstStyle>
            <a:lvl1pPr lvl="0" algn="l">
              <a:lnSpc>
                <a:spcPct val="100000"/>
              </a:lnSpc>
              <a:spcBef>
                <a:spcPts val="0"/>
              </a:spcBef>
              <a:spcAft>
                <a:spcPts val="0"/>
              </a:spcAft>
              <a:buSzPts val="1400"/>
              <a:buNone/>
              <a:defRPr sz="14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6"/>
          <p:cNvSpPr txBox="1">
            <a:spLocks noGrp="1"/>
          </p:cNvSpPr>
          <p:nvPr>
            <p:ph type="dt" idx="10"/>
          </p:nvPr>
        </p:nvSpPr>
        <p:spPr>
          <a:xfrm>
            <a:off x="7507287" y="8916987"/>
            <a:ext cx="922337" cy="519112"/>
          </a:xfrm>
          <a:prstGeom prst="rect">
            <a:avLst/>
          </a:prstGeom>
          <a:noFill/>
          <a:ln>
            <a:noFill/>
          </a:ln>
        </p:spPr>
        <p:txBody>
          <a:bodyPr spcFirstLastPara="1" wrap="square" lIns="0" tIns="0" rIns="0" bIns="0" anchor="ctr" anchorCtr="0"/>
          <a:lstStyle>
            <a:lvl1pPr lvl="0" algn="l">
              <a:lnSpc>
                <a:spcPct val="100000"/>
              </a:lnSpc>
              <a:spcBef>
                <a:spcPts val="0"/>
              </a:spcBef>
              <a:spcAft>
                <a:spcPts val="0"/>
              </a:spcAft>
              <a:buSzPts val="1400"/>
              <a:buNone/>
              <a:defRPr sz="1200" b="1">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slideLayout" Target="../slideLayouts/slideLayout4.xml"/><Relationship Id="rId7"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
        <p:cNvGrpSpPr/>
        <p:nvPr/>
      </p:nvGrpSpPr>
      <p:grpSpPr>
        <a:xfrm>
          <a:off x="0" y="0"/>
          <a:ext cx="0" cy="0"/>
          <a:chOff x="0" y="0"/>
          <a:chExt cx="0" cy="0"/>
        </a:xfrm>
      </p:grpSpPr>
      <p:sp>
        <p:nvSpPr>
          <p:cNvPr id="10" name="Google Shape;10;p8"/>
          <p:cNvSpPr txBox="1">
            <a:spLocks noGrp="1"/>
          </p:cNvSpPr>
          <p:nvPr>
            <p:ph type="title"/>
          </p:nvPr>
        </p:nvSpPr>
        <p:spPr>
          <a:xfrm>
            <a:off x="900112" y="720725"/>
            <a:ext cx="11160125" cy="1079500"/>
          </a:xfrm>
          <a:prstGeom prst="rect">
            <a:avLst/>
          </a:prstGeom>
          <a:noFill/>
          <a:ln>
            <a:noFill/>
          </a:ln>
        </p:spPr>
        <p:txBody>
          <a:bodyPr spcFirstLastPara="1" wrap="square" lIns="36000" tIns="36000" rIns="36000" bIns="36000" anchor="t" anchorCtr="0"/>
          <a:lstStyle>
            <a:lvl1pPr marR="0" lvl="0" algn="l" rtl="0">
              <a:spcBef>
                <a:spcPts val="0"/>
              </a:spcBef>
              <a:spcAft>
                <a:spcPts val="0"/>
              </a:spcAft>
              <a:buSzPts val="1400"/>
              <a:buNone/>
              <a:defRPr sz="50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50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50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50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50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50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50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50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5000" b="0" i="0" u="none" strike="noStrike" cap="none">
                <a:solidFill>
                  <a:schemeClr val="dk1"/>
                </a:solidFill>
                <a:latin typeface="Arial"/>
                <a:ea typeface="Arial"/>
                <a:cs typeface="Arial"/>
                <a:sym typeface="Arial"/>
              </a:defRPr>
            </a:lvl9pPr>
          </a:lstStyle>
          <a:p>
            <a:endParaRPr/>
          </a:p>
        </p:txBody>
      </p:sp>
      <p:sp>
        <p:nvSpPr>
          <p:cNvPr id="11" name="Google Shape;11;p8"/>
          <p:cNvSpPr txBox="1">
            <a:spLocks noGrp="1"/>
          </p:cNvSpPr>
          <p:nvPr>
            <p:ph type="body" idx="1"/>
          </p:nvPr>
        </p:nvSpPr>
        <p:spPr>
          <a:xfrm>
            <a:off x="900112" y="1800225"/>
            <a:ext cx="11160125" cy="6119812"/>
          </a:xfrm>
          <a:prstGeom prst="rect">
            <a:avLst/>
          </a:prstGeom>
          <a:noFill/>
          <a:ln>
            <a:noFill/>
          </a:ln>
        </p:spPr>
        <p:txBody>
          <a:bodyPr spcFirstLastPara="1" wrap="square" lIns="36000" tIns="36000" rIns="36000" bIns="36000" anchor="t" anchorCtr="0"/>
          <a:lstStyle>
            <a:lvl1pPr marL="457200" marR="0" lvl="0" indent="-387350" algn="l" rtl="0">
              <a:spcBef>
                <a:spcPts val="0"/>
              </a:spcBef>
              <a:spcAft>
                <a:spcPts val="0"/>
              </a:spcAft>
              <a:buClr>
                <a:srgbClr val="000000"/>
              </a:buClr>
              <a:buSzPts val="2500"/>
              <a:buFont typeface="Arial"/>
              <a:buChar char="•"/>
              <a:defRPr sz="2500" b="0" i="0" u="none" strike="noStrike" cap="none">
                <a:solidFill>
                  <a:srgbClr val="000000"/>
                </a:solidFill>
                <a:latin typeface="Arial"/>
                <a:ea typeface="Arial"/>
                <a:cs typeface="Arial"/>
                <a:sym typeface="Arial"/>
              </a:defRPr>
            </a:lvl1pPr>
            <a:lvl2pPr marL="914400" marR="0" lvl="1" indent="-387350" algn="l" rtl="0">
              <a:spcBef>
                <a:spcPts val="0"/>
              </a:spcBef>
              <a:spcAft>
                <a:spcPts val="0"/>
              </a:spcAft>
              <a:buClr>
                <a:srgbClr val="000000"/>
              </a:buClr>
              <a:buSzPts val="2500"/>
              <a:buFont typeface="Merriweather Sans"/>
              <a:buChar char="-"/>
              <a:defRPr sz="2500" b="0" i="0" u="none" strike="noStrike" cap="none">
                <a:solidFill>
                  <a:srgbClr val="000000"/>
                </a:solidFill>
                <a:latin typeface="Arial"/>
                <a:ea typeface="Arial"/>
                <a:cs typeface="Arial"/>
                <a:sym typeface="Arial"/>
              </a:defRPr>
            </a:lvl2pPr>
            <a:lvl3pPr marL="1371600" marR="0" lvl="2" indent="-361950" algn="l" rtl="0">
              <a:spcBef>
                <a:spcPts val="0"/>
              </a:spcBef>
              <a:spcAft>
                <a:spcPts val="0"/>
              </a:spcAft>
              <a:buClr>
                <a:srgbClr val="000000"/>
              </a:buClr>
              <a:buSzPts val="2100"/>
              <a:buFont typeface="Merriweather Sans"/>
              <a:buChar char="–"/>
              <a:defRPr sz="2100" b="0" i="0" u="none" strike="noStrike" cap="none">
                <a:solidFill>
                  <a:srgbClr val="000000"/>
                </a:solidFill>
                <a:latin typeface="Arial"/>
                <a:ea typeface="Arial"/>
                <a:cs typeface="Arial"/>
                <a:sym typeface="Arial"/>
              </a:defRPr>
            </a:lvl3pPr>
            <a:lvl4pPr marL="1828800" marR="0" lvl="3" indent="-361950" algn="l" rtl="0">
              <a:spcBef>
                <a:spcPts val="0"/>
              </a:spcBef>
              <a:spcAft>
                <a:spcPts val="0"/>
              </a:spcAft>
              <a:buClr>
                <a:srgbClr val="000000"/>
              </a:buClr>
              <a:buSzPts val="2100"/>
              <a:buFont typeface="Merriweather Sans"/>
              <a:buChar char="-"/>
              <a:defRPr sz="2100" b="0" i="0" u="none" strike="noStrike" cap="none">
                <a:solidFill>
                  <a:srgbClr val="000000"/>
                </a:solidFill>
                <a:latin typeface="Arial"/>
                <a:ea typeface="Arial"/>
                <a:cs typeface="Arial"/>
                <a:sym typeface="Arial"/>
              </a:defRPr>
            </a:lvl4pPr>
            <a:lvl5pPr marL="2286000" marR="0" lvl="4" indent="-361950" algn="l" rtl="0">
              <a:spcBef>
                <a:spcPts val="0"/>
              </a:spcBef>
              <a:spcAft>
                <a:spcPts val="0"/>
              </a:spcAft>
              <a:buClr>
                <a:srgbClr val="000000"/>
              </a:buClr>
              <a:buSzPts val="2100"/>
              <a:buFont typeface="Merriweather Sans"/>
              <a:buChar char="-"/>
              <a:defRPr sz="2100" b="0" i="0" u="none" strike="noStrike" cap="none">
                <a:solidFill>
                  <a:srgbClr val="000000"/>
                </a:solidFill>
                <a:latin typeface="Arial"/>
                <a:ea typeface="Arial"/>
                <a:cs typeface="Arial"/>
                <a:sym typeface="Arial"/>
              </a:defRPr>
            </a:lvl5pPr>
            <a:lvl6pPr marL="2743200" marR="0" lvl="5"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12" name="Google Shape;12;p8"/>
          <p:cNvSpPr txBox="1">
            <a:spLocks noGrp="1"/>
          </p:cNvSpPr>
          <p:nvPr>
            <p:ph type="sldNum" idx="12"/>
          </p:nvPr>
        </p:nvSpPr>
        <p:spPr>
          <a:xfrm>
            <a:off x="900112" y="8916987"/>
            <a:ext cx="627062" cy="519112"/>
          </a:xfrm>
          <a:prstGeom prst="rect">
            <a:avLst/>
          </a:prstGeom>
          <a:noFill/>
          <a:ln>
            <a:noFill/>
          </a:ln>
        </p:spPr>
        <p:txBody>
          <a:bodyPr spcFirstLastPara="1" wrap="square" lIns="0" tIns="0" rIns="0" bIns="0" anchor="ctr" anchorCtr="0">
            <a:noAutofit/>
          </a:bodyPr>
          <a:lstStyle>
            <a:lvl1pPr marL="0" marR="0" lvl="0" indent="0" algn="l" rtl="0">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2pPr>
            <a:lvl3pPr marL="0" marR="0" lvl="2" indent="0" algn="l" rtl="0">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3pPr>
            <a:lvl4pPr marL="0" marR="0" lvl="3" indent="0" algn="l" rtl="0">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4pPr>
            <a:lvl5pPr marL="0" marR="0" lvl="4" indent="0" algn="l" rtl="0">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5pPr>
            <a:lvl6pPr marL="0" marR="0" lvl="5" indent="0" algn="l" rtl="0">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6pPr>
            <a:lvl7pPr marL="0" marR="0" lvl="6" indent="0" algn="l" rtl="0">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7pPr>
            <a:lvl8pPr marL="0" marR="0" lvl="7" indent="0" algn="l" rtl="0">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8pPr>
            <a:lvl9pPr marL="0" marR="0" lvl="8" indent="0" algn="l" rtl="0">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solidFill>
                <a:srgbClr val="000000"/>
              </a:solidFill>
            </a:endParaRPr>
          </a:p>
        </p:txBody>
      </p:sp>
      <p:sp>
        <p:nvSpPr>
          <p:cNvPr id="13" name="Google Shape;13;p8"/>
          <p:cNvSpPr txBox="1">
            <a:spLocks noGrp="1"/>
          </p:cNvSpPr>
          <p:nvPr>
            <p:ph type="ftr" idx="11"/>
          </p:nvPr>
        </p:nvSpPr>
        <p:spPr>
          <a:xfrm>
            <a:off x="1616075" y="8916987"/>
            <a:ext cx="5708650" cy="519112"/>
          </a:xfrm>
          <a:prstGeom prst="rect">
            <a:avLst/>
          </a:prstGeom>
          <a:noFill/>
          <a:ln>
            <a:noFill/>
          </a:ln>
        </p:spPr>
        <p:txBody>
          <a:bodyPr spcFirstLastPara="1" wrap="square" lIns="0" tIns="0" rIns="0" bIns="0" anchor="ctr" anchorCtr="0"/>
          <a:lstStyle>
            <a:lvl1pPr marR="0" lvl="0" algn="l" rtl="0">
              <a:lnSpc>
                <a:spcPct val="100000"/>
              </a:lnSpc>
              <a:spcBef>
                <a:spcPts val="0"/>
              </a:spcBef>
              <a:spcAft>
                <a:spcPts val="0"/>
              </a:spcAft>
              <a:buSzPts val="1400"/>
              <a:buNone/>
              <a:defRPr sz="14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SzPts val="1400"/>
              <a:buNone/>
              <a:defRPr sz="26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6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6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6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6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6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6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600" b="0" i="0" u="none" strike="noStrike" cap="none">
                <a:solidFill>
                  <a:schemeClr val="dk1"/>
                </a:solidFill>
                <a:latin typeface="Arial"/>
                <a:ea typeface="Arial"/>
                <a:cs typeface="Arial"/>
                <a:sym typeface="Arial"/>
              </a:defRPr>
            </a:lvl9pPr>
          </a:lstStyle>
          <a:p>
            <a:endParaRPr/>
          </a:p>
        </p:txBody>
      </p:sp>
      <p:sp>
        <p:nvSpPr>
          <p:cNvPr id="14" name="Google Shape;14;p8"/>
          <p:cNvSpPr txBox="1">
            <a:spLocks noGrp="1"/>
          </p:cNvSpPr>
          <p:nvPr>
            <p:ph type="dt" idx="10"/>
          </p:nvPr>
        </p:nvSpPr>
        <p:spPr>
          <a:xfrm>
            <a:off x="7507287" y="8916987"/>
            <a:ext cx="922337" cy="519112"/>
          </a:xfrm>
          <a:prstGeom prst="rect">
            <a:avLst/>
          </a:prstGeom>
          <a:noFill/>
          <a:ln>
            <a:noFill/>
          </a:ln>
        </p:spPr>
        <p:txBody>
          <a:bodyPr spcFirstLastPara="1" wrap="square" lIns="0" tIns="0" rIns="0" bIns="0" anchor="ctr" anchorCtr="0"/>
          <a:lstStyle>
            <a:lvl1pPr marR="0" lvl="0" algn="l" rtl="0">
              <a:lnSpc>
                <a:spcPct val="100000"/>
              </a:lnSpc>
              <a:spcBef>
                <a:spcPts val="0"/>
              </a:spcBef>
              <a:spcAft>
                <a:spcPts val="0"/>
              </a:spcAft>
              <a:buSzPts val="1400"/>
              <a:buNone/>
              <a:defRPr sz="12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SzPts val="1400"/>
              <a:buNone/>
              <a:defRPr sz="26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6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6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6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6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6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6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600" b="0" i="0" u="none" strike="noStrike" cap="none">
                <a:solidFill>
                  <a:schemeClr val="dk1"/>
                </a:solidFill>
                <a:latin typeface="Arial"/>
                <a:ea typeface="Arial"/>
                <a:cs typeface="Arial"/>
                <a:sym typeface="Arial"/>
              </a:defRPr>
            </a:lvl9pPr>
          </a:lstStyle>
          <a:p>
            <a:endParaRPr/>
          </a:p>
        </p:txBody>
      </p:sp>
      <p:pic>
        <p:nvPicPr>
          <p:cNvPr id="15" name="Google Shape;15;p8" descr="RU_E_RGB_2014_wit.png"/>
          <p:cNvPicPr preferRelativeResize="0"/>
          <p:nvPr/>
        </p:nvPicPr>
        <p:blipFill rotWithShape="1">
          <a:blip r:embed="rId4">
            <a:alphaModFix/>
          </a:blip>
          <a:srcRect/>
          <a:stretch/>
        </p:blipFill>
        <p:spPr>
          <a:xfrm>
            <a:off x="8799512" y="8705850"/>
            <a:ext cx="3602037" cy="81438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8">
            <a:alphaModFix/>
          </a:blip>
          <a:stretch>
            <a:fillRect/>
          </a:stretch>
        </a:blipFill>
        <a:effectLst/>
      </p:bgPr>
    </p:bg>
    <p:spTree>
      <p:nvGrpSpPr>
        <p:cNvPr id="1" name="Shape 22"/>
        <p:cNvGrpSpPr/>
        <p:nvPr/>
      </p:nvGrpSpPr>
      <p:grpSpPr>
        <a:xfrm>
          <a:off x="0" y="0"/>
          <a:ext cx="0" cy="0"/>
          <a:chOff x="0" y="0"/>
          <a:chExt cx="0" cy="0"/>
        </a:xfrm>
      </p:grpSpPr>
      <p:sp>
        <p:nvSpPr>
          <p:cNvPr id="23" name="Google Shape;23;p10"/>
          <p:cNvSpPr txBox="1">
            <a:spLocks noGrp="1"/>
          </p:cNvSpPr>
          <p:nvPr>
            <p:ph type="title"/>
          </p:nvPr>
        </p:nvSpPr>
        <p:spPr>
          <a:xfrm>
            <a:off x="900112" y="720725"/>
            <a:ext cx="11160125" cy="1079500"/>
          </a:xfrm>
          <a:prstGeom prst="rect">
            <a:avLst/>
          </a:prstGeom>
          <a:noFill/>
          <a:ln>
            <a:noFill/>
          </a:ln>
        </p:spPr>
        <p:txBody>
          <a:bodyPr spcFirstLastPara="1" wrap="square" lIns="36000" tIns="36000" rIns="36000" bIns="36000" anchor="t" anchorCtr="0"/>
          <a:lstStyle>
            <a:lvl1pPr marR="0" lvl="0" algn="l" rtl="0">
              <a:spcBef>
                <a:spcPts val="0"/>
              </a:spcBef>
              <a:spcAft>
                <a:spcPts val="0"/>
              </a:spcAft>
              <a:buSzPts val="1400"/>
              <a:buNone/>
              <a:defRPr sz="3000" b="1" i="0" u="none" strike="noStrike" cap="none">
                <a:solidFill>
                  <a:srgbClr val="BE2E1A"/>
                </a:solidFill>
                <a:latin typeface="Arial"/>
                <a:ea typeface="Arial"/>
                <a:cs typeface="Arial"/>
                <a:sym typeface="Arial"/>
              </a:defRPr>
            </a:lvl1pPr>
            <a:lvl2pPr marR="0" lvl="1" algn="l" rtl="0">
              <a:spcBef>
                <a:spcPts val="0"/>
              </a:spcBef>
              <a:spcAft>
                <a:spcPts val="0"/>
              </a:spcAft>
              <a:buSzPts val="1400"/>
              <a:buNone/>
              <a:defRPr sz="3000" b="1" i="0" u="none" strike="noStrike" cap="none">
                <a:solidFill>
                  <a:srgbClr val="BE2E1A"/>
                </a:solidFill>
                <a:latin typeface="Arial"/>
                <a:ea typeface="Arial"/>
                <a:cs typeface="Arial"/>
                <a:sym typeface="Arial"/>
              </a:defRPr>
            </a:lvl2pPr>
            <a:lvl3pPr marR="0" lvl="2" algn="l" rtl="0">
              <a:spcBef>
                <a:spcPts val="0"/>
              </a:spcBef>
              <a:spcAft>
                <a:spcPts val="0"/>
              </a:spcAft>
              <a:buSzPts val="1400"/>
              <a:buNone/>
              <a:defRPr sz="3000" b="1" i="0" u="none" strike="noStrike" cap="none">
                <a:solidFill>
                  <a:srgbClr val="BE2E1A"/>
                </a:solidFill>
                <a:latin typeface="Arial"/>
                <a:ea typeface="Arial"/>
                <a:cs typeface="Arial"/>
                <a:sym typeface="Arial"/>
              </a:defRPr>
            </a:lvl3pPr>
            <a:lvl4pPr marR="0" lvl="3" algn="l" rtl="0">
              <a:spcBef>
                <a:spcPts val="0"/>
              </a:spcBef>
              <a:spcAft>
                <a:spcPts val="0"/>
              </a:spcAft>
              <a:buSzPts val="1400"/>
              <a:buNone/>
              <a:defRPr sz="3000" b="1" i="0" u="none" strike="noStrike" cap="none">
                <a:solidFill>
                  <a:srgbClr val="BE2E1A"/>
                </a:solidFill>
                <a:latin typeface="Arial"/>
                <a:ea typeface="Arial"/>
                <a:cs typeface="Arial"/>
                <a:sym typeface="Arial"/>
              </a:defRPr>
            </a:lvl4pPr>
            <a:lvl5pPr marR="0" lvl="4" algn="l" rtl="0">
              <a:spcBef>
                <a:spcPts val="0"/>
              </a:spcBef>
              <a:spcAft>
                <a:spcPts val="0"/>
              </a:spcAft>
              <a:buSzPts val="1400"/>
              <a:buNone/>
              <a:defRPr sz="3000" b="1" i="0" u="none" strike="noStrike" cap="none">
                <a:solidFill>
                  <a:srgbClr val="BE2E1A"/>
                </a:solidFill>
                <a:latin typeface="Arial"/>
                <a:ea typeface="Arial"/>
                <a:cs typeface="Arial"/>
                <a:sym typeface="Arial"/>
              </a:defRPr>
            </a:lvl5pPr>
            <a:lvl6pPr marR="0" lvl="5" algn="l" rtl="0">
              <a:spcBef>
                <a:spcPts val="0"/>
              </a:spcBef>
              <a:spcAft>
                <a:spcPts val="0"/>
              </a:spcAft>
              <a:buSzPts val="1400"/>
              <a:buNone/>
              <a:defRPr sz="3000" b="1" i="0" u="none" strike="noStrike" cap="none">
                <a:solidFill>
                  <a:srgbClr val="BE2E1A"/>
                </a:solidFill>
                <a:latin typeface="Arial"/>
                <a:ea typeface="Arial"/>
                <a:cs typeface="Arial"/>
                <a:sym typeface="Arial"/>
              </a:defRPr>
            </a:lvl6pPr>
            <a:lvl7pPr marR="0" lvl="6" algn="l" rtl="0">
              <a:spcBef>
                <a:spcPts val="0"/>
              </a:spcBef>
              <a:spcAft>
                <a:spcPts val="0"/>
              </a:spcAft>
              <a:buSzPts val="1400"/>
              <a:buNone/>
              <a:defRPr sz="3000" b="1" i="0" u="none" strike="noStrike" cap="none">
                <a:solidFill>
                  <a:srgbClr val="BE2E1A"/>
                </a:solidFill>
                <a:latin typeface="Arial"/>
                <a:ea typeface="Arial"/>
                <a:cs typeface="Arial"/>
                <a:sym typeface="Arial"/>
              </a:defRPr>
            </a:lvl7pPr>
            <a:lvl8pPr marR="0" lvl="7" algn="l" rtl="0">
              <a:spcBef>
                <a:spcPts val="0"/>
              </a:spcBef>
              <a:spcAft>
                <a:spcPts val="0"/>
              </a:spcAft>
              <a:buSzPts val="1400"/>
              <a:buNone/>
              <a:defRPr sz="3000" b="1" i="0" u="none" strike="noStrike" cap="none">
                <a:solidFill>
                  <a:srgbClr val="BE2E1A"/>
                </a:solidFill>
                <a:latin typeface="Arial"/>
                <a:ea typeface="Arial"/>
                <a:cs typeface="Arial"/>
                <a:sym typeface="Arial"/>
              </a:defRPr>
            </a:lvl8pPr>
            <a:lvl9pPr marR="0" lvl="8" algn="l" rtl="0">
              <a:spcBef>
                <a:spcPts val="0"/>
              </a:spcBef>
              <a:spcAft>
                <a:spcPts val="0"/>
              </a:spcAft>
              <a:buSzPts val="1400"/>
              <a:buNone/>
              <a:defRPr sz="3000" b="1" i="0" u="none" strike="noStrike" cap="none">
                <a:solidFill>
                  <a:srgbClr val="BE2E1A"/>
                </a:solidFill>
                <a:latin typeface="Arial"/>
                <a:ea typeface="Arial"/>
                <a:cs typeface="Arial"/>
                <a:sym typeface="Arial"/>
              </a:defRPr>
            </a:lvl9pPr>
          </a:lstStyle>
          <a:p>
            <a:endParaRPr/>
          </a:p>
        </p:txBody>
      </p:sp>
      <p:sp>
        <p:nvSpPr>
          <p:cNvPr id="24" name="Google Shape;24;p10"/>
          <p:cNvSpPr txBox="1">
            <a:spLocks noGrp="1"/>
          </p:cNvSpPr>
          <p:nvPr>
            <p:ph type="body" idx="1"/>
          </p:nvPr>
        </p:nvSpPr>
        <p:spPr>
          <a:xfrm>
            <a:off x="900112" y="1800225"/>
            <a:ext cx="11160125" cy="6119812"/>
          </a:xfrm>
          <a:prstGeom prst="rect">
            <a:avLst/>
          </a:prstGeom>
          <a:noFill/>
          <a:ln>
            <a:noFill/>
          </a:ln>
        </p:spPr>
        <p:txBody>
          <a:bodyPr spcFirstLastPara="1" wrap="square" lIns="36000" tIns="36000" rIns="36000" bIns="36000" anchor="t" anchorCtr="0"/>
          <a:lstStyle>
            <a:lvl1pPr marL="457200" marR="0" lvl="0" indent="-387350" algn="l" rtl="0">
              <a:spcBef>
                <a:spcPts val="0"/>
              </a:spcBef>
              <a:spcAft>
                <a:spcPts val="0"/>
              </a:spcAft>
              <a:buClr>
                <a:schemeClr val="dk1"/>
              </a:buClr>
              <a:buSzPts val="2500"/>
              <a:buFont typeface="Arial"/>
              <a:buChar char="•"/>
              <a:defRPr sz="2500" b="0" i="0" u="none" strike="noStrike" cap="none">
                <a:solidFill>
                  <a:schemeClr val="dk1"/>
                </a:solidFill>
                <a:latin typeface="Arial"/>
                <a:ea typeface="Arial"/>
                <a:cs typeface="Arial"/>
                <a:sym typeface="Arial"/>
              </a:defRPr>
            </a:lvl1pPr>
            <a:lvl2pPr marL="914400" marR="0" lvl="1" indent="-387350" algn="l" rtl="0">
              <a:spcBef>
                <a:spcPts val="0"/>
              </a:spcBef>
              <a:spcAft>
                <a:spcPts val="0"/>
              </a:spcAft>
              <a:buClr>
                <a:schemeClr val="dk1"/>
              </a:buClr>
              <a:buSzPts val="2500"/>
              <a:buFont typeface="Merriweather Sans"/>
              <a:buChar char="-"/>
              <a:defRPr sz="2500" b="0" i="0" u="none" strike="noStrike" cap="none">
                <a:solidFill>
                  <a:schemeClr val="dk1"/>
                </a:solidFill>
                <a:latin typeface="Arial"/>
                <a:ea typeface="Arial"/>
                <a:cs typeface="Arial"/>
                <a:sym typeface="Arial"/>
              </a:defRPr>
            </a:lvl2pPr>
            <a:lvl3pPr marL="1371600" marR="0" lvl="2" indent="-361950" algn="l" rtl="0">
              <a:spcBef>
                <a:spcPts val="0"/>
              </a:spcBef>
              <a:spcAft>
                <a:spcPts val="0"/>
              </a:spcAft>
              <a:buClr>
                <a:schemeClr val="dk1"/>
              </a:buClr>
              <a:buSzPts val="2100"/>
              <a:buFont typeface="Merriweather Sans"/>
              <a:buChar char="–"/>
              <a:defRPr sz="2100" b="0" i="0" u="none" strike="noStrike" cap="none">
                <a:solidFill>
                  <a:schemeClr val="dk1"/>
                </a:solidFill>
                <a:latin typeface="Arial"/>
                <a:ea typeface="Arial"/>
                <a:cs typeface="Arial"/>
                <a:sym typeface="Arial"/>
              </a:defRPr>
            </a:lvl3pPr>
            <a:lvl4pPr marL="1828800" marR="0" lvl="3" indent="-361950" algn="l" rtl="0">
              <a:spcBef>
                <a:spcPts val="0"/>
              </a:spcBef>
              <a:spcAft>
                <a:spcPts val="0"/>
              </a:spcAft>
              <a:buClr>
                <a:schemeClr val="dk1"/>
              </a:buClr>
              <a:buSzPts val="2100"/>
              <a:buFont typeface="Merriweather Sans"/>
              <a:buChar char="-"/>
              <a:defRPr sz="2100" b="0" i="0" u="none" strike="noStrike" cap="none">
                <a:solidFill>
                  <a:schemeClr val="dk1"/>
                </a:solidFill>
                <a:latin typeface="Arial"/>
                <a:ea typeface="Arial"/>
                <a:cs typeface="Arial"/>
                <a:sym typeface="Arial"/>
              </a:defRPr>
            </a:lvl4pPr>
            <a:lvl5pPr marL="2286000" marR="0" lvl="4" indent="-361950" algn="l" rtl="0">
              <a:spcBef>
                <a:spcPts val="0"/>
              </a:spcBef>
              <a:spcAft>
                <a:spcPts val="0"/>
              </a:spcAft>
              <a:buClr>
                <a:schemeClr val="dk1"/>
              </a:buClr>
              <a:buSzPts val="2100"/>
              <a:buFont typeface="Merriweather Sans"/>
              <a:buChar char="-"/>
              <a:defRPr sz="2100" b="0" i="0" u="none" strike="noStrike" cap="none">
                <a:solidFill>
                  <a:schemeClr val="dk1"/>
                </a:solidFill>
                <a:latin typeface="Arial"/>
                <a:ea typeface="Arial"/>
                <a:cs typeface="Arial"/>
                <a:sym typeface="Arial"/>
              </a:defRPr>
            </a:lvl5pPr>
            <a:lvl6pPr marL="2743200" marR="0" lvl="5"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6pPr>
            <a:lvl7pPr marL="3200400" marR="0" lvl="6"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7pPr>
            <a:lvl8pPr marL="3657600" marR="0" lvl="7"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8pPr>
            <a:lvl9pPr marL="4114800" marR="0" lvl="8"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25" name="Google Shape;25;p10"/>
          <p:cNvSpPr txBox="1">
            <a:spLocks noGrp="1"/>
          </p:cNvSpPr>
          <p:nvPr>
            <p:ph type="sldNum" idx="12"/>
          </p:nvPr>
        </p:nvSpPr>
        <p:spPr>
          <a:xfrm>
            <a:off x="900112" y="8916987"/>
            <a:ext cx="627062" cy="519112"/>
          </a:xfrm>
          <a:prstGeom prst="rect">
            <a:avLst/>
          </a:prstGeom>
          <a:noFill/>
          <a:ln>
            <a:noFill/>
          </a:ln>
        </p:spPr>
        <p:txBody>
          <a:bodyPr spcFirstLastPara="1" wrap="square" lIns="0" tIns="0" rIns="0" bIns="0" anchor="ctr" anchorCtr="0">
            <a:noAutofit/>
          </a:bodyPr>
          <a:lstStyle>
            <a:lvl1pPr marL="0" marR="0" lvl="0" indent="0" algn="l" rtl="0">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2pPr>
            <a:lvl3pPr marL="0" marR="0" lvl="2" indent="0" algn="l" rtl="0">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3pPr>
            <a:lvl4pPr marL="0" marR="0" lvl="3" indent="0" algn="l" rtl="0">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4pPr>
            <a:lvl5pPr marL="0" marR="0" lvl="4" indent="0" algn="l" rtl="0">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5pPr>
            <a:lvl6pPr marL="0" marR="0" lvl="5" indent="0" algn="l" rtl="0">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6pPr>
            <a:lvl7pPr marL="0" marR="0" lvl="6" indent="0" algn="l" rtl="0">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7pPr>
            <a:lvl8pPr marL="0" marR="0" lvl="7" indent="0" algn="l" rtl="0">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8pPr>
            <a:lvl9pPr marL="0" marR="0" lvl="8" indent="0" algn="l" rtl="0">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solidFill>
                <a:srgbClr val="000000"/>
              </a:solidFill>
            </a:endParaRPr>
          </a:p>
        </p:txBody>
      </p:sp>
      <p:sp>
        <p:nvSpPr>
          <p:cNvPr id="26" name="Google Shape;26;p10"/>
          <p:cNvSpPr txBox="1">
            <a:spLocks noGrp="1"/>
          </p:cNvSpPr>
          <p:nvPr>
            <p:ph type="ftr" idx="11"/>
          </p:nvPr>
        </p:nvSpPr>
        <p:spPr>
          <a:xfrm>
            <a:off x="1616075" y="8916987"/>
            <a:ext cx="5708650" cy="519112"/>
          </a:xfrm>
          <a:prstGeom prst="rect">
            <a:avLst/>
          </a:prstGeom>
          <a:noFill/>
          <a:ln>
            <a:noFill/>
          </a:ln>
        </p:spPr>
        <p:txBody>
          <a:bodyPr spcFirstLastPara="1" wrap="square" lIns="0" tIns="0" rIns="0" bIns="0" anchor="ctr" anchorCtr="0"/>
          <a:lstStyle>
            <a:lvl1pPr marR="0" lvl="0" algn="l" rtl="0">
              <a:lnSpc>
                <a:spcPct val="100000"/>
              </a:lnSpc>
              <a:spcBef>
                <a:spcPts val="0"/>
              </a:spcBef>
              <a:spcAft>
                <a:spcPts val="0"/>
              </a:spcAft>
              <a:buSzPts val="1400"/>
              <a:buNone/>
              <a:defRPr sz="14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SzPts val="1400"/>
              <a:buNone/>
              <a:defRPr sz="26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6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6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6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6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6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6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600" b="0" i="0" u="none" strike="noStrike" cap="none">
                <a:solidFill>
                  <a:schemeClr val="dk1"/>
                </a:solidFill>
                <a:latin typeface="Arial"/>
                <a:ea typeface="Arial"/>
                <a:cs typeface="Arial"/>
                <a:sym typeface="Arial"/>
              </a:defRPr>
            </a:lvl9pPr>
          </a:lstStyle>
          <a:p>
            <a:endParaRPr/>
          </a:p>
        </p:txBody>
      </p:sp>
      <p:sp>
        <p:nvSpPr>
          <p:cNvPr id="27" name="Google Shape;27;p10"/>
          <p:cNvSpPr txBox="1">
            <a:spLocks noGrp="1"/>
          </p:cNvSpPr>
          <p:nvPr>
            <p:ph type="dt" idx="10"/>
          </p:nvPr>
        </p:nvSpPr>
        <p:spPr>
          <a:xfrm>
            <a:off x="7507287" y="8916987"/>
            <a:ext cx="922337" cy="519112"/>
          </a:xfrm>
          <a:prstGeom prst="rect">
            <a:avLst/>
          </a:prstGeom>
          <a:noFill/>
          <a:ln>
            <a:noFill/>
          </a:ln>
        </p:spPr>
        <p:txBody>
          <a:bodyPr spcFirstLastPara="1" wrap="square" lIns="0" tIns="0" rIns="0" bIns="0" anchor="ctr" anchorCtr="0"/>
          <a:lstStyle>
            <a:lvl1pPr marR="0" lvl="0" algn="l" rtl="0">
              <a:lnSpc>
                <a:spcPct val="100000"/>
              </a:lnSpc>
              <a:spcBef>
                <a:spcPts val="0"/>
              </a:spcBef>
              <a:spcAft>
                <a:spcPts val="0"/>
              </a:spcAft>
              <a:buSzPts val="1400"/>
              <a:buNone/>
              <a:defRPr sz="12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SzPts val="1400"/>
              <a:buNone/>
              <a:defRPr sz="26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6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6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6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6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6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6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600" b="0" i="0" u="none" strike="noStrike" cap="none">
                <a:solidFill>
                  <a:schemeClr val="dk1"/>
                </a:solidFill>
                <a:latin typeface="Arial"/>
                <a:ea typeface="Arial"/>
                <a:cs typeface="Arial"/>
                <a:sym typeface="Arial"/>
              </a:defRPr>
            </a:lvl9pPr>
          </a:lstStyle>
          <a:p>
            <a:endParaRPr/>
          </a:p>
        </p:txBody>
      </p:sp>
      <p:pic>
        <p:nvPicPr>
          <p:cNvPr id="28" name="Google Shape;28;p10" descr="RU_E_RGB_2014_wit.png"/>
          <p:cNvPicPr preferRelativeResize="0"/>
          <p:nvPr/>
        </p:nvPicPr>
        <p:blipFill rotWithShape="1">
          <a:blip r:embed="rId9">
            <a:alphaModFix/>
          </a:blip>
          <a:srcRect/>
          <a:stretch/>
        </p:blipFill>
        <p:spPr>
          <a:xfrm>
            <a:off x="8799512" y="8705850"/>
            <a:ext cx="3602037" cy="81438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ieeexplore.ieee.org/stamp/stamp.jsp?tp=&amp;arnumber=8653407&amp;isnumber=4359023"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baysteyecare.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
          <p:cNvSpPr txBox="1">
            <a:spLocks noGrp="1"/>
          </p:cNvSpPr>
          <p:nvPr>
            <p:ph type="title"/>
          </p:nvPr>
        </p:nvSpPr>
        <p:spPr>
          <a:xfrm>
            <a:off x="921543" y="511719"/>
            <a:ext cx="11160125" cy="5308600"/>
          </a:xfrm>
          <a:prstGeom prst="rect">
            <a:avLst/>
          </a:prstGeom>
          <a:noFill/>
          <a:ln>
            <a:noFill/>
          </a:ln>
        </p:spPr>
        <p:txBody>
          <a:bodyPr spcFirstLastPara="1" wrap="square" lIns="36000" tIns="36000" rIns="36000" bIns="36000" anchor="t" anchorCtr="0">
            <a:noAutofit/>
          </a:bodyPr>
          <a:lstStyle/>
          <a:p>
            <a:pPr marL="0" lvl="0" indent="0" algn="l" rtl="0">
              <a:lnSpc>
                <a:spcPct val="100000"/>
              </a:lnSpc>
              <a:spcBef>
                <a:spcPts val="0"/>
              </a:spcBef>
              <a:spcAft>
                <a:spcPts val="0"/>
              </a:spcAft>
              <a:buClr>
                <a:srgbClr val="B3011B"/>
              </a:buClr>
              <a:buSzPts val="3600"/>
              <a:buFont typeface="Arial"/>
              <a:buNone/>
            </a:pPr>
            <a:r>
              <a:rPr lang="en-US" sz="4800" b="1" i="0" u="none" dirty="0">
                <a:solidFill>
                  <a:srgbClr val="B3011B"/>
                </a:solidFill>
                <a:latin typeface="Arial"/>
                <a:ea typeface="Arial"/>
                <a:cs typeface="Arial"/>
                <a:sym typeface="Arial"/>
              </a:rPr>
              <a:t>Intraretinal cyst fluid detection using Deep Learning</a:t>
            </a:r>
            <a:endParaRPr sz="4800" b="1" i="0" u="none" dirty="0">
              <a:solidFill>
                <a:srgbClr val="B3011B"/>
              </a:solidFill>
              <a:latin typeface="Arial"/>
              <a:ea typeface="Arial"/>
              <a:cs typeface="Arial"/>
              <a:sym typeface="Arial"/>
            </a:endParaRPr>
          </a:p>
          <a:p>
            <a:pPr marL="0" lvl="0" indent="0" algn="l" rtl="0">
              <a:lnSpc>
                <a:spcPct val="100000"/>
              </a:lnSpc>
              <a:spcBef>
                <a:spcPts val="0"/>
              </a:spcBef>
              <a:spcAft>
                <a:spcPts val="0"/>
              </a:spcAft>
              <a:buClr>
                <a:srgbClr val="B3011B"/>
              </a:buClr>
              <a:buSzPts val="3600"/>
              <a:buFont typeface="Arial"/>
              <a:buNone/>
            </a:pPr>
            <a:br>
              <a:rPr lang="en-US" sz="3200" b="1" dirty="0">
                <a:solidFill>
                  <a:srgbClr val="B3011B"/>
                </a:solidFill>
              </a:rPr>
            </a:br>
            <a:r>
              <a:rPr lang="en-US" sz="2800" b="1" dirty="0">
                <a:solidFill>
                  <a:srgbClr val="B3011B"/>
                </a:solidFill>
              </a:rPr>
              <a:t>Group No. 3 (Pedro, Tristan, Gabriel, Julius)</a:t>
            </a:r>
            <a:br>
              <a:rPr lang="en-US" sz="3200" b="1" i="0" u="none" dirty="0">
                <a:solidFill>
                  <a:srgbClr val="B3011B"/>
                </a:solidFill>
                <a:latin typeface="Arial"/>
                <a:ea typeface="Arial"/>
                <a:cs typeface="Arial"/>
                <a:sym typeface="Arial"/>
              </a:rPr>
            </a:br>
            <a:br>
              <a:rPr lang="en-US" sz="3200" b="1" i="0" u="none" dirty="0">
                <a:solidFill>
                  <a:schemeClr val="dk1"/>
                </a:solidFill>
                <a:latin typeface="Arial"/>
                <a:ea typeface="Arial"/>
                <a:cs typeface="Arial"/>
                <a:sym typeface="Arial"/>
              </a:rPr>
            </a:br>
            <a:endParaRPr sz="4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2142F991-794D-4D19-99CD-7C859E3472BE}"/>
              </a:ext>
            </a:extLst>
          </p:cNvPr>
          <p:cNvSpPr>
            <a:spLocks noGrp="1"/>
          </p:cNvSpPr>
          <p:nvPr>
            <p:ph type="title"/>
          </p:nvPr>
        </p:nvSpPr>
        <p:spPr/>
        <p:txBody>
          <a:bodyPr/>
          <a:lstStyle/>
          <a:p>
            <a:r>
              <a:rPr lang="es-MX" altLang="es-MX"/>
              <a:t>Cystoid fluid: Intraretinal Fluid (IRF)</a:t>
            </a:r>
          </a:p>
        </p:txBody>
      </p:sp>
      <p:sp>
        <p:nvSpPr>
          <p:cNvPr id="29699" name="Content Placeholder 2">
            <a:extLst>
              <a:ext uri="{FF2B5EF4-FFF2-40B4-BE49-F238E27FC236}">
                <a16:creationId xmlns:a16="http://schemas.microsoft.com/office/drawing/2014/main" id="{96F83423-1B5A-491B-A9BF-74ACE1C450A2}"/>
              </a:ext>
            </a:extLst>
          </p:cNvPr>
          <p:cNvSpPr>
            <a:spLocks noGrp="1"/>
          </p:cNvSpPr>
          <p:nvPr>
            <p:ph idx="1"/>
          </p:nvPr>
        </p:nvSpPr>
        <p:spPr>
          <a:xfrm>
            <a:off x="900113" y="1800225"/>
            <a:ext cx="11160125" cy="6119813"/>
          </a:xfrm>
        </p:spPr>
        <p:txBody>
          <a:bodyPr/>
          <a:lstStyle/>
          <a:p>
            <a:pPr marL="0" indent="0">
              <a:buFont typeface="Arial" panose="020B0604020202020204" pitchFamily="34" charset="0"/>
              <a:buNone/>
            </a:pPr>
            <a:r>
              <a:rPr lang="en-US" altLang="es-MX" sz="3200" b="1" dirty="0">
                <a:solidFill>
                  <a:srgbClr val="FF0000"/>
                </a:solidFill>
              </a:rPr>
              <a:t>Intraretinal Fluid (IRF): </a:t>
            </a:r>
            <a:r>
              <a:rPr lang="en-US" altLang="es-MX" dirty="0"/>
              <a:t>It consists of contiguous fluid-filled spaces containing columns of tissue as the arrangement of such spaces is determined by the Müller </a:t>
            </a:r>
            <a:r>
              <a:rPr lang="en-US" altLang="es-MX" dirty="0" err="1"/>
              <a:t>fibres</a:t>
            </a:r>
            <a:r>
              <a:rPr lang="en-US" altLang="es-MX" dirty="0"/>
              <a:t>, which are vertical. These spaces when viewed on OCT may appear as separated </a:t>
            </a:r>
            <a:r>
              <a:rPr lang="en-US" altLang="es-MX" dirty="0" err="1"/>
              <a:t>hyporeflective</a:t>
            </a:r>
            <a:r>
              <a:rPr lang="en-US" altLang="es-MX" dirty="0"/>
              <a:t> cystoid pockets hence sometimes such fluid is also referred to as </a:t>
            </a:r>
            <a:r>
              <a:rPr lang="en-US" altLang="es-MX" b="1" dirty="0"/>
              <a:t>cystoid fluid</a:t>
            </a:r>
            <a:r>
              <a:rPr lang="en-US" altLang="es-MX" dirty="0"/>
              <a:t>.</a:t>
            </a:r>
            <a:endParaRPr lang="es-MX" altLang="es-MX" dirty="0"/>
          </a:p>
        </p:txBody>
      </p:sp>
      <p:pic>
        <p:nvPicPr>
          <p:cNvPr id="29700" name="Picture 3">
            <a:extLst>
              <a:ext uri="{FF2B5EF4-FFF2-40B4-BE49-F238E27FC236}">
                <a16:creationId xmlns:a16="http://schemas.microsoft.com/office/drawing/2014/main" id="{7D07A67A-BE09-4E01-845F-47BAC49102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3850" y="4433888"/>
            <a:ext cx="7277100"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6FEFAACE-4CA0-4892-9E61-FFD48425174C}"/>
              </a:ext>
            </a:extLst>
          </p:cNvPr>
          <p:cNvSpPr>
            <a:spLocks noGrp="1"/>
          </p:cNvSpPr>
          <p:nvPr>
            <p:ph type="title"/>
          </p:nvPr>
        </p:nvSpPr>
        <p:spPr>
          <a:xfrm>
            <a:off x="922338" y="3835400"/>
            <a:ext cx="11160125" cy="1079500"/>
          </a:xfrm>
        </p:spPr>
        <p:txBody>
          <a:bodyPr/>
          <a:lstStyle/>
          <a:p>
            <a:pPr algn="just"/>
            <a:r>
              <a:rPr lang="en-US" altLang="es-MX" dirty="0"/>
              <a:t>Data Exploration</a:t>
            </a:r>
            <a:endParaRPr lang="es-MX" altLang="es-MX" dirty="0">
              <a:solidFill>
                <a:schemeClr val="tx1"/>
              </a:solidFill>
            </a:endParaRPr>
          </a:p>
        </p:txBody>
      </p:sp>
    </p:spTree>
    <p:extLst>
      <p:ext uri="{BB962C8B-B14F-4D97-AF65-F5344CB8AC3E}">
        <p14:creationId xmlns:p14="http://schemas.microsoft.com/office/powerpoint/2010/main" val="722234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g5793cf0c5b_0_3"/>
          <p:cNvSpPr txBox="1">
            <a:spLocks noGrp="1"/>
          </p:cNvSpPr>
          <p:nvPr>
            <p:ph type="title"/>
          </p:nvPr>
        </p:nvSpPr>
        <p:spPr>
          <a:xfrm>
            <a:off x="900112" y="720725"/>
            <a:ext cx="11160000" cy="1079400"/>
          </a:xfrm>
          <a:prstGeom prst="rect">
            <a:avLst/>
          </a:prstGeom>
        </p:spPr>
        <p:txBody>
          <a:bodyPr spcFirstLastPara="1" wrap="square" lIns="36000" tIns="36000" rIns="36000" bIns="36000" anchor="t" anchorCtr="0">
            <a:noAutofit/>
          </a:bodyPr>
          <a:lstStyle/>
          <a:p>
            <a:pPr marL="0" lvl="0" indent="0" algn="l" rtl="0">
              <a:spcBef>
                <a:spcPts val="0"/>
              </a:spcBef>
              <a:spcAft>
                <a:spcPts val="0"/>
              </a:spcAft>
              <a:buNone/>
            </a:pPr>
            <a:r>
              <a:rPr lang="en-US"/>
              <a:t>Data Preprocessing</a:t>
            </a:r>
            <a:endParaRPr/>
          </a:p>
        </p:txBody>
      </p:sp>
      <p:sp>
        <p:nvSpPr>
          <p:cNvPr id="118" name="Google Shape;118;g5793cf0c5b_0_3"/>
          <p:cNvSpPr txBox="1">
            <a:spLocks noGrp="1"/>
          </p:cNvSpPr>
          <p:nvPr>
            <p:ph type="body" idx="1"/>
          </p:nvPr>
        </p:nvSpPr>
        <p:spPr>
          <a:xfrm>
            <a:off x="900000" y="1800000"/>
            <a:ext cx="11160000" cy="6120000"/>
          </a:xfrm>
          <a:prstGeom prst="rect">
            <a:avLst/>
          </a:prstGeom>
        </p:spPr>
        <p:txBody>
          <a:bodyPr spcFirstLastPara="1" wrap="square" lIns="36000" tIns="36000" rIns="36000" bIns="36000" anchor="t" anchorCtr="0">
            <a:noAutofit/>
          </a:bodyPr>
          <a:lstStyle/>
          <a:p>
            <a:pPr marL="0" lvl="0" indent="0" algn="l" rtl="0">
              <a:spcBef>
                <a:spcPts val="0"/>
              </a:spcBef>
              <a:spcAft>
                <a:spcPts val="0"/>
              </a:spcAft>
              <a:buNone/>
            </a:pPr>
            <a:endParaRPr sz="1800">
              <a:solidFill>
                <a:srgbClr val="212121"/>
              </a:solidFill>
              <a:highlight>
                <a:srgbClr val="FFFFFF"/>
              </a:highlight>
              <a:latin typeface="Courier New"/>
              <a:ea typeface="Courier New"/>
              <a:cs typeface="Courier New"/>
              <a:sym typeface="Courier New"/>
            </a:endParaRPr>
          </a:p>
        </p:txBody>
      </p:sp>
      <p:sp>
        <p:nvSpPr>
          <p:cNvPr id="119" name="Google Shape;119;g5793cf0c5b_0_3"/>
          <p:cNvSpPr/>
          <p:nvPr/>
        </p:nvSpPr>
        <p:spPr>
          <a:xfrm>
            <a:off x="3078679" y="5085315"/>
            <a:ext cx="845100" cy="52500"/>
          </a:xfrm>
          <a:prstGeom prst="roundRect">
            <a:avLst>
              <a:gd name="adj" fmla="val 50000"/>
            </a:avLst>
          </a:prstGeom>
          <a:solidFill>
            <a:srgbClr val="A72A1E"/>
          </a:solidFill>
          <a:ln>
            <a:noFill/>
          </a:ln>
        </p:spPr>
        <p:txBody>
          <a:bodyPr spcFirstLastPara="1" wrap="square" lIns="130000" tIns="130000" rIns="130000" bIns="130000" anchor="ctr" anchorCtr="0">
            <a:noAutofit/>
          </a:bodyPr>
          <a:lstStyle/>
          <a:p>
            <a:pPr marL="0" lvl="0" indent="0" algn="l" rtl="0">
              <a:spcBef>
                <a:spcPts val="0"/>
              </a:spcBef>
              <a:spcAft>
                <a:spcPts val="0"/>
              </a:spcAft>
              <a:buNone/>
            </a:pPr>
            <a:endParaRPr/>
          </a:p>
        </p:txBody>
      </p:sp>
      <p:grpSp>
        <p:nvGrpSpPr>
          <p:cNvPr id="120" name="Google Shape;120;g5793cf0c5b_0_3"/>
          <p:cNvGrpSpPr/>
          <p:nvPr/>
        </p:nvGrpSpPr>
        <p:grpSpPr>
          <a:xfrm>
            <a:off x="812724" y="4671460"/>
            <a:ext cx="2495610" cy="2698924"/>
            <a:chOff x="571536" y="1957150"/>
            <a:chExt cx="1755000" cy="1897977"/>
          </a:xfrm>
        </p:grpSpPr>
        <p:sp>
          <p:nvSpPr>
            <p:cNvPr id="121" name="Google Shape;121;g5793cf0c5b_0_3"/>
            <p:cNvSpPr/>
            <p:nvPr/>
          </p:nvSpPr>
          <p:spPr>
            <a:xfrm>
              <a:off x="1151886" y="1957150"/>
              <a:ext cx="594300" cy="594300"/>
            </a:xfrm>
            <a:prstGeom prst="ellipse">
              <a:avLst/>
            </a:prstGeom>
            <a:noFill/>
            <a:ln w="38100" cap="flat" cmpd="sng">
              <a:solidFill>
                <a:srgbClr val="A72A1E"/>
              </a:solidFill>
              <a:prstDash val="solid"/>
              <a:round/>
              <a:headEnd type="none" w="sm" len="sm"/>
              <a:tailEnd type="none" w="sm" len="sm"/>
            </a:ln>
          </p:spPr>
          <p:txBody>
            <a:bodyPr spcFirstLastPara="1" wrap="square" lIns="130000" tIns="130000" rIns="130000" bIns="130000" anchor="ctr" anchorCtr="0">
              <a:noAutofit/>
            </a:bodyPr>
            <a:lstStyle/>
            <a:p>
              <a:pPr marL="0" lvl="0" indent="0" algn="l" rtl="0">
                <a:spcBef>
                  <a:spcPts val="0"/>
                </a:spcBef>
                <a:spcAft>
                  <a:spcPts val="0"/>
                </a:spcAft>
                <a:buNone/>
              </a:pPr>
              <a:endParaRPr/>
            </a:p>
          </p:txBody>
        </p:sp>
        <p:sp>
          <p:nvSpPr>
            <p:cNvPr id="122" name="Google Shape;122;g5793cf0c5b_0_3"/>
            <p:cNvSpPr txBox="1"/>
            <p:nvPr/>
          </p:nvSpPr>
          <p:spPr>
            <a:xfrm>
              <a:off x="1230636" y="2118324"/>
              <a:ext cx="436800" cy="321000"/>
            </a:xfrm>
            <a:prstGeom prst="rect">
              <a:avLst/>
            </a:prstGeom>
            <a:noFill/>
            <a:ln>
              <a:noFill/>
            </a:ln>
          </p:spPr>
          <p:txBody>
            <a:bodyPr spcFirstLastPara="1" wrap="square" lIns="130000" tIns="130000" rIns="130000" bIns="130000" anchor="t" anchorCtr="0">
              <a:noAutofit/>
            </a:bodyPr>
            <a:lstStyle/>
            <a:p>
              <a:pPr marL="0" lvl="0" indent="0" algn="ctr" rtl="0">
                <a:lnSpc>
                  <a:spcPct val="115000"/>
                </a:lnSpc>
                <a:spcBef>
                  <a:spcPts val="0"/>
                </a:spcBef>
                <a:spcAft>
                  <a:spcPts val="2300"/>
                </a:spcAft>
                <a:buNone/>
              </a:pPr>
              <a:r>
                <a:rPr lang="en-US" sz="1100" b="1">
                  <a:solidFill>
                    <a:srgbClr val="A72A1E"/>
                  </a:solidFill>
                  <a:latin typeface="Roboto"/>
                  <a:ea typeface="Roboto"/>
                  <a:cs typeface="Roboto"/>
                  <a:sym typeface="Roboto"/>
                </a:rPr>
                <a:t>.mhd</a:t>
              </a:r>
              <a:endParaRPr sz="1100" b="1">
                <a:solidFill>
                  <a:srgbClr val="A72A1E"/>
                </a:solidFill>
                <a:latin typeface="Roboto"/>
                <a:ea typeface="Roboto"/>
                <a:cs typeface="Roboto"/>
                <a:sym typeface="Roboto"/>
              </a:endParaRPr>
            </a:p>
          </p:txBody>
        </p:sp>
        <p:sp>
          <p:nvSpPr>
            <p:cNvPr id="123" name="Google Shape;123;g5793cf0c5b_0_3"/>
            <p:cNvSpPr txBox="1"/>
            <p:nvPr/>
          </p:nvSpPr>
          <p:spPr>
            <a:xfrm>
              <a:off x="594488" y="2660925"/>
              <a:ext cx="1709100" cy="446400"/>
            </a:xfrm>
            <a:prstGeom prst="rect">
              <a:avLst/>
            </a:prstGeom>
            <a:noFill/>
            <a:ln>
              <a:noFill/>
            </a:ln>
          </p:spPr>
          <p:txBody>
            <a:bodyPr spcFirstLastPara="1" wrap="square" lIns="130000" tIns="130000" rIns="130000" bIns="130000" anchor="b" anchorCtr="0">
              <a:noAutofit/>
            </a:bodyPr>
            <a:lstStyle/>
            <a:p>
              <a:pPr marL="0" lvl="0" indent="0" algn="ctr" rtl="0">
                <a:lnSpc>
                  <a:spcPct val="115000"/>
                </a:lnSpc>
                <a:spcBef>
                  <a:spcPts val="0"/>
                </a:spcBef>
                <a:spcAft>
                  <a:spcPts val="0"/>
                </a:spcAft>
                <a:buNone/>
              </a:pPr>
              <a:r>
                <a:rPr lang="en-US" b="1">
                  <a:solidFill>
                    <a:srgbClr val="A72A1E"/>
                  </a:solidFill>
                  <a:latin typeface="Roboto"/>
                  <a:ea typeface="Roboto"/>
                  <a:cs typeface="Roboto"/>
                  <a:sym typeface="Roboto"/>
                </a:rPr>
                <a:t>Raw Data</a:t>
              </a:r>
              <a:endParaRPr sz="1400" b="1">
                <a:solidFill>
                  <a:srgbClr val="A72A1E"/>
                </a:solidFill>
                <a:latin typeface="Roboto"/>
                <a:ea typeface="Roboto"/>
                <a:cs typeface="Roboto"/>
                <a:sym typeface="Roboto"/>
              </a:endParaRPr>
            </a:p>
          </p:txBody>
        </p:sp>
        <p:sp>
          <p:nvSpPr>
            <p:cNvPr id="124" name="Google Shape;124;g5793cf0c5b_0_3"/>
            <p:cNvSpPr txBox="1"/>
            <p:nvPr/>
          </p:nvSpPr>
          <p:spPr>
            <a:xfrm>
              <a:off x="571536" y="3117727"/>
              <a:ext cx="1755000" cy="737400"/>
            </a:xfrm>
            <a:prstGeom prst="rect">
              <a:avLst/>
            </a:prstGeom>
            <a:noFill/>
            <a:ln>
              <a:noFill/>
            </a:ln>
          </p:spPr>
          <p:txBody>
            <a:bodyPr spcFirstLastPara="1" wrap="square" lIns="130000" tIns="130000" rIns="130000" bIns="130000" anchor="t" anchorCtr="0">
              <a:noAutofit/>
            </a:bodyPr>
            <a:lstStyle/>
            <a:p>
              <a:pPr marL="0" lvl="0" indent="0" algn="l" rtl="0">
                <a:lnSpc>
                  <a:spcPct val="115000"/>
                </a:lnSpc>
                <a:spcBef>
                  <a:spcPts val="0"/>
                </a:spcBef>
                <a:spcAft>
                  <a:spcPts val="2300"/>
                </a:spcAft>
                <a:buNone/>
              </a:pPr>
              <a:r>
                <a:rPr lang="en-US" sz="1000">
                  <a:solidFill>
                    <a:schemeClr val="dk1"/>
                  </a:solidFill>
                  <a:highlight>
                    <a:srgbClr val="FFFFFF"/>
                  </a:highlight>
                  <a:latin typeface="Roboto"/>
                  <a:ea typeface="Roboto"/>
                  <a:cs typeface="Roboto"/>
                  <a:sym typeface="Roboto"/>
                </a:rPr>
                <a:t>cyst_segmentation_ISMI_training_set  |-images</a:t>
              </a:r>
              <a:br>
                <a:rPr lang="en-US" sz="1000">
                  <a:solidFill>
                    <a:schemeClr val="dk1"/>
                  </a:solidFill>
                  <a:highlight>
                    <a:srgbClr val="FFFFFF"/>
                  </a:highlight>
                  <a:latin typeface="Roboto"/>
                  <a:ea typeface="Roboto"/>
                  <a:cs typeface="Roboto"/>
                  <a:sym typeface="Roboto"/>
                </a:rPr>
              </a:br>
              <a:r>
                <a:rPr lang="en-US" sz="1000">
                  <a:solidFill>
                    <a:schemeClr val="dk1"/>
                  </a:solidFill>
                  <a:highlight>
                    <a:srgbClr val="FFFFFF"/>
                  </a:highlight>
                  <a:latin typeface="Roboto"/>
                  <a:ea typeface="Roboto"/>
                  <a:cs typeface="Roboto"/>
                  <a:sym typeface="Roboto"/>
                </a:rPr>
                <a:t>    |-pat001_im001.mdh</a:t>
              </a:r>
              <a:br>
                <a:rPr lang="en-US" sz="1000">
                  <a:solidFill>
                    <a:schemeClr val="dk1"/>
                  </a:solidFill>
                  <a:highlight>
                    <a:srgbClr val="FFFFFF"/>
                  </a:highlight>
                  <a:latin typeface="Roboto"/>
                  <a:ea typeface="Roboto"/>
                  <a:cs typeface="Roboto"/>
                  <a:sym typeface="Roboto"/>
                </a:rPr>
              </a:br>
              <a:r>
                <a:rPr lang="en-US" sz="1000">
                  <a:solidFill>
                    <a:schemeClr val="dk1"/>
                  </a:solidFill>
                  <a:highlight>
                    <a:srgbClr val="FFFFFF"/>
                  </a:highlight>
                  <a:latin typeface="Roboto"/>
                  <a:ea typeface="Roboto"/>
                  <a:cs typeface="Roboto"/>
                  <a:sym typeface="Roboto"/>
                </a:rPr>
                <a:t>    |-pat001_im001.raw</a:t>
              </a:r>
              <a:br>
                <a:rPr lang="en-US" sz="1000">
                  <a:solidFill>
                    <a:schemeClr val="dk1"/>
                  </a:solidFill>
                  <a:highlight>
                    <a:srgbClr val="FFFFFF"/>
                  </a:highlight>
                  <a:latin typeface="Roboto"/>
                  <a:ea typeface="Roboto"/>
                  <a:cs typeface="Roboto"/>
                  <a:sym typeface="Roboto"/>
                </a:rPr>
              </a:br>
              <a:r>
                <a:rPr lang="en-US" sz="1000">
                  <a:solidFill>
                    <a:schemeClr val="dk1"/>
                  </a:solidFill>
                  <a:highlight>
                    <a:srgbClr val="FFFFFF"/>
                  </a:highlight>
                  <a:latin typeface="Roboto"/>
                  <a:ea typeface="Roboto"/>
                  <a:cs typeface="Roboto"/>
                  <a:sym typeface="Roboto"/>
                </a:rPr>
                <a:t>    |-...</a:t>
              </a:r>
              <a:br>
                <a:rPr lang="en-US" sz="1000">
                  <a:solidFill>
                    <a:schemeClr val="dk1"/>
                  </a:solidFill>
                  <a:highlight>
                    <a:srgbClr val="FFFFFF"/>
                  </a:highlight>
                  <a:latin typeface="Roboto"/>
                  <a:ea typeface="Roboto"/>
                  <a:cs typeface="Roboto"/>
                  <a:sym typeface="Roboto"/>
                </a:rPr>
              </a:br>
              <a:r>
                <a:rPr lang="en-US" sz="1000">
                  <a:solidFill>
                    <a:schemeClr val="dk1"/>
                  </a:solidFill>
                  <a:highlight>
                    <a:srgbClr val="FFFFFF"/>
                  </a:highlight>
                  <a:latin typeface="Roboto"/>
                  <a:ea typeface="Roboto"/>
                  <a:cs typeface="Roboto"/>
                  <a:sym typeface="Roboto"/>
                </a:rPr>
                <a:t>  |-annotations</a:t>
              </a:r>
              <a:br>
                <a:rPr lang="en-US" sz="1000">
                  <a:solidFill>
                    <a:schemeClr val="dk1"/>
                  </a:solidFill>
                  <a:highlight>
                    <a:srgbClr val="FFFFFF"/>
                  </a:highlight>
                  <a:latin typeface="Roboto"/>
                  <a:ea typeface="Roboto"/>
                  <a:cs typeface="Roboto"/>
                  <a:sym typeface="Roboto"/>
                </a:rPr>
              </a:br>
              <a:r>
                <a:rPr lang="en-US" sz="1000">
                  <a:solidFill>
                    <a:schemeClr val="dk1"/>
                  </a:solidFill>
                  <a:highlight>
                    <a:srgbClr val="FFFFFF"/>
                  </a:highlight>
                  <a:latin typeface="Roboto"/>
                  <a:ea typeface="Roboto"/>
                  <a:cs typeface="Roboto"/>
                  <a:sym typeface="Roboto"/>
                </a:rPr>
                <a:t>    |-pat001_im001.mhd</a:t>
              </a:r>
              <a:br>
                <a:rPr lang="en-US" sz="1000">
                  <a:solidFill>
                    <a:schemeClr val="dk1"/>
                  </a:solidFill>
                  <a:highlight>
                    <a:srgbClr val="FFFFFF"/>
                  </a:highlight>
                  <a:latin typeface="Roboto"/>
                  <a:ea typeface="Roboto"/>
                  <a:cs typeface="Roboto"/>
                  <a:sym typeface="Roboto"/>
                </a:rPr>
              </a:br>
              <a:r>
                <a:rPr lang="en-US" sz="1000">
                  <a:solidFill>
                    <a:schemeClr val="dk1"/>
                  </a:solidFill>
                  <a:highlight>
                    <a:srgbClr val="FFFFFF"/>
                  </a:highlight>
                  <a:latin typeface="Roboto"/>
                  <a:ea typeface="Roboto"/>
                  <a:cs typeface="Roboto"/>
                  <a:sym typeface="Roboto"/>
                </a:rPr>
                <a:t>    |-pat001_im001.zraw</a:t>
              </a:r>
              <a:br>
                <a:rPr lang="en-US" sz="1000">
                  <a:solidFill>
                    <a:schemeClr val="dk1"/>
                  </a:solidFill>
                  <a:highlight>
                    <a:srgbClr val="FFFFFF"/>
                  </a:highlight>
                  <a:latin typeface="Roboto"/>
                  <a:ea typeface="Roboto"/>
                  <a:cs typeface="Roboto"/>
                  <a:sym typeface="Roboto"/>
                </a:rPr>
              </a:br>
              <a:r>
                <a:rPr lang="en-US" sz="1000">
                  <a:solidFill>
                    <a:schemeClr val="dk1"/>
                  </a:solidFill>
                  <a:highlight>
                    <a:srgbClr val="FFFFFF"/>
                  </a:highlight>
                  <a:latin typeface="Roboto"/>
                  <a:ea typeface="Roboto"/>
                  <a:cs typeface="Roboto"/>
                  <a:sym typeface="Roboto"/>
                </a:rPr>
                <a:t>    |-...</a:t>
              </a:r>
              <a:endParaRPr sz="1000">
                <a:solidFill>
                  <a:srgbClr val="A72A1E"/>
                </a:solidFill>
                <a:latin typeface="Roboto"/>
                <a:ea typeface="Roboto"/>
                <a:cs typeface="Roboto"/>
                <a:sym typeface="Roboto"/>
              </a:endParaRPr>
            </a:p>
          </p:txBody>
        </p:sp>
      </p:grpSp>
      <p:grpSp>
        <p:nvGrpSpPr>
          <p:cNvPr id="125" name="Google Shape;125;g5793cf0c5b_0_3"/>
          <p:cNvGrpSpPr/>
          <p:nvPr/>
        </p:nvGrpSpPr>
        <p:grpSpPr>
          <a:xfrm>
            <a:off x="3838579" y="4671460"/>
            <a:ext cx="2430344" cy="2698924"/>
            <a:chOff x="2699423" y="1957150"/>
            <a:chExt cx="1709103" cy="1897977"/>
          </a:xfrm>
        </p:grpSpPr>
        <p:sp>
          <p:nvSpPr>
            <p:cNvPr id="126" name="Google Shape;126;g5793cf0c5b_0_3"/>
            <p:cNvSpPr/>
            <p:nvPr/>
          </p:nvSpPr>
          <p:spPr>
            <a:xfrm>
              <a:off x="3256823" y="1957150"/>
              <a:ext cx="594300" cy="594300"/>
            </a:xfrm>
            <a:prstGeom prst="ellipse">
              <a:avLst/>
            </a:prstGeom>
            <a:noFill/>
            <a:ln w="38100" cap="flat" cmpd="sng">
              <a:solidFill>
                <a:srgbClr val="A72A1E"/>
              </a:solidFill>
              <a:prstDash val="solid"/>
              <a:round/>
              <a:headEnd type="none" w="sm" len="sm"/>
              <a:tailEnd type="none" w="sm" len="sm"/>
            </a:ln>
          </p:spPr>
          <p:txBody>
            <a:bodyPr spcFirstLastPara="1" wrap="square" lIns="130000" tIns="130000" rIns="130000" bIns="130000" anchor="ctr" anchorCtr="0">
              <a:noAutofit/>
            </a:bodyPr>
            <a:lstStyle/>
            <a:p>
              <a:pPr marL="0" lvl="0" indent="0" algn="l" rtl="0">
                <a:spcBef>
                  <a:spcPts val="0"/>
                </a:spcBef>
                <a:spcAft>
                  <a:spcPts val="0"/>
                </a:spcAft>
                <a:buNone/>
              </a:pPr>
              <a:endParaRPr/>
            </a:p>
          </p:txBody>
        </p:sp>
        <p:sp>
          <p:nvSpPr>
            <p:cNvPr id="127" name="Google Shape;127;g5793cf0c5b_0_3"/>
            <p:cNvSpPr txBox="1"/>
            <p:nvPr/>
          </p:nvSpPr>
          <p:spPr>
            <a:xfrm>
              <a:off x="2699425" y="2660925"/>
              <a:ext cx="1709100" cy="446400"/>
            </a:xfrm>
            <a:prstGeom prst="rect">
              <a:avLst/>
            </a:prstGeom>
            <a:noFill/>
            <a:ln>
              <a:noFill/>
            </a:ln>
          </p:spPr>
          <p:txBody>
            <a:bodyPr spcFirstLastPara="1" wrap="square" lIns="130000" tIns="130000" rIns="130000" bIns="130000" anchor="b" anchorCtr="0">
              <a:noAutofit/>
            </a:bodyPr>
            <a:lstStyle/>
            <a:p>
              <a:pPr marL="0" lvl="0" indent="0" algn="ctr" rtl="0">
                <a:lnSpc>
                  <a:spcPct val="115000"/>
                </a:lnSpc>
                <a:spcBef>
                  <a:spcPts val="0"/>
                </a:spcBef>
                <a:spcAft>
                  <a:spcPts val="0"/>
                </a:spcAft>
                <a:buNone/>
              </a:pPr>
              <a:r>
                <a:rPr lang="en-US" b="1">
                  <a:solidFill>
                    <a:srgbClr val="A72A1E"/>
                  </a:solidFill>
                  <a:latin typeface="Roboto"/>
                  <a:ea typeface="Roboto"/>
                  <a:cs typeface="Roboto"/>
                  <a:sym typeface="Roboto"/>
                </a:rPr>
                <a:t>Numpy array</a:t>
              </a:r>
              <a:endParaRPr sz="1400" b="1">
                <a:solidFill>
                  <a:srgbClr val="A72A1E"/>
                </a:solidFill>
                <a:latin typeface="Roboto"/>
                <a:ea typeface="Roboto"/>
                <a:cs typeface="Roboto"/>
                <a:sym typeface="Roboto"/>
              </a:endParaRPr>
            </a:p>
          </p:txBody>
        </p:sp>
        <p:sp>
          <p:nvSpPr>
            <p:cNvPr id="128" name="Google Shape;128;g5793cf0c5b_0_3"/>
            <p:cNvSpPr txBox="1"/>
            <p:nvPr/>
          </p:nvSpPr>
          <p:spPr>
            <a:xfrm>
              <a:off x="2699423" y="3117727"/>
              <a:ext cx="1709100" cy="737400"/>
            </a:xfrm>
            <a:prstGeom prst="rect">
              <a:avLst/>
            </a:prstGeom>
            <a:noFill/>
            <a:ln>
              <a:noFill/>
            </a:ln>
          </p:spPr>
          <p:txBody>
            <a:bodyPr spcFirstLastPara="1" wrap="square" lIns="130000" tIns="130000" rIns="130000" bIns="130000" anchor="t" anchorCtr="0">
              <a:noAutofit/>
            </a:bodyPr>
            <a:lstStyle/>
            <a:p>
              <a:pPr marL="0" lvl="0" indent="0" algn="ctr" rtl="0">
                <a:lnSpc>
                  <a:spcPct val="115000"/>
                </a:lnSpc>
                <a:spcBef>
                  <a:spcPts val="0"/>
                </a:spcBef>
                <a:spcAft>
                  <a:spcPts val="2300"/>
                </a:spcAft>
                <a:buNone/>
              </a:pPr>
              <a:r>
                <a:rPr lang="en-US" sz="1100">
                  <a:solidFill>
                    <a:srgbClr val="A72A1E"/>
                  </a:solidFill>
                  <a:latin typeface="Roboto"/>
                  <a:ea typeface="Roboto"/>
                  <a:cs typeface="Roboto"/>
                  <a:sym typeface="Roboto"/>
                </a:rPr>
                <a:t>Convert the ITK image into numpy  format</a:t>
              </a:r>
              <a:endParaRPr sz="1100">
                <a:solidFill>
                  <a:srgbClr val="A72A1E"/>
                </a:solidFill>
                <a:latin typeface="Roboto"/>
                <a:ea typeface="Roboto"/>
                <a:cs typeface="Roboto"/>
                <a:sym typeface="Roboto"/>
              </a:endParaRPr>
            </a:p>
          </p:txBody>
        </p:sp>
        <p:sp>
          <p:nvSpPr>
            <p:cNvPr id="129" name="Google Shape;129;g5793cf0c5b_0_3"/>
            <p:cNvSpPr txBox="1"/>
            <p:nvPr/>
          </p:nvSpPr>
          <p:spPr>
            <a:xfrm>
              <a:off x="3335573" y="2118324"/>
              <a:ext cx="436800" cy="321000"/>
            </a:xfrm>
            <a:prstGeom prst="rect">
              <a:avLst/>
            </a:prstGeom>
            <a:noFill/>
            <a:ln>
              <a:noFill/>
            </a:ln>
          </p:spPr>
          <p:txBody>
            <a:bodyPr spcFirstLastPara="1" wrap="square" lIns="130000" tIns="130000" rIns="130000" bIns="130000" anchor="t" anchorCtr="0">
              <a:noAutofit/>
            </a:bodyPr>
            <a:lstStyle/>
            <a:p>
              <a:pPr marL="0" lvl="0" indent="0" algn="ctr" rtl="0">
                <a:lnSpc>
                  <a:spcPct val="115000"/>
                </a:lnSpc>
                <a:spcBef>
                  <a:spcPts val="0"/>
                </a:spcBef>
                <a:spcAft>
                  <a:spcPts val="2300"/>
                </a:spcAft>
                <a:buNone/>
              </a:pPr>
              <a:r>
                <a:rPr lang="en-US" sz="1100" b="1">
                  <a:solidFill>
                    <a:srgbClr val="A72A1E"/>
                  </a:solidFill>
                  <a:latin typeface="Roboto"/>
                  <a:ea typeface="Roboto"/>
                  <a:cs typeface="Roboto"/>
                  <a:sym typeface="Roboto"/>
                </a:rPr>
                <a:t>array</a:t>
              </a:r>
              <a:endParaRPr sz="1100" b="1">
                <a:solidFill>
                  <a:srgbClr val="A72A1E"/>
                </a:solidFill>
                <a:latin typeface="Roboto"/>
                <a:ea typeface="Roboto"/>
                <a:cs typeface="Roboto"/>
                <a:sym typeface="Roboto"/>
              </a:endParaRPr>
            </a:p>
          </p:txBody>
        </p:sp>
      </p:grpSp>
      <p:grpSp>
        <p:nvGrpSpPr>
          <p:cNvPr id="130" name="Google Shape;130;g5793cf0c5b_0_3"/>
          <p:cNvGrpSpPr/>
          <p:nvPr/>
        </p:nvGrpSpPr>
        <p:grpSpPr>
          <a:xfrm>
            <a:off x="6799162" y="4671460"/>
            <a:ext cx="2430348" cy="2698920"/>
            <a:chOff x="4781408" y="1957150"/>
            <a:chExt cx="1709106" cy="1897975"/>
          </a:xfrm>
        </p:grpSpPr>
        <p:sp>
          <p:nvSpPr>
            <p:cNvPr id="131" name="Google Shape;131;g5793cf0c5b_0_3"/>
            <p:cNvSpPr/>
            <p:nvPr/>
          </p:nvSpPr>
          <p:spPr>
            <a:xfrm>
              <a:off x="5338808" y="1957150"/>
              <a:ext cx="594300" cy="594300"/>
            </a:xfrm>
            <a:prstGeom prst="ellipse">
              <a:avLst/>
            </a:prstGeom>
            <a:noFill/>
            <a:ln w="38100" cap="flat" cmpd="sng">
              <a:solidFill>
                <a:srgbClr val="858585"/>
              </a:solidFill>
              <a:prstDash val="solid"/>
              <a:round/>
              <a:headEnd type="none" w="sm" len="sm"/>
              <a:tailEnd type="none" w="sm" len="sm"/>
            </a:ln>
          </p:spPr>
          <p:txBody>
            <a:bodyPr spcFirstLastPara="1" wrap="square" lIns="130000" tIns="130000" rIns="130000" bIns="130000" anchor="ctr" anchorCtr="0">
              <a:noAutofit/>
            </a:bodyPr>
            <a:lstStyle/>
            <a:p>
              <a:pPr marL="0" lvl="0" indent="0" algn="l" rtl="0">
                <a:spcBef>
                  <a:spcPts val="0"/>
                </a:spcBef>
                <a:spcAft>
                  <a:spcPts val="0"/>
                </a:spcAft>
                <a:buNone/>
              </a:pPr>
              <a:endParaRPr/>
            </a:p>
          </p:txBody>
        </p:sp>
        <p:sp>
          <p:nvSpPr>
            <p:cNvPr id="132" name="Google Shape;132;g5793cf0c5b_0_3"/>
            <p:cNvSpPr txBox="1"/>
            <p:nvPr/>
          </p:nvSpPr>
          <p:spPr>
            <a:xfrm>
              <a:off x="4781413" y="2660925"/>
              <a:ext cx="1709100" cy="446400"/>
            </a:xfrm>
            <a:prstGeom prst="rect">
              <a:avLst/>
            </a:prstGeom>
            <a:noFill/>
            <a:ln>
              <a:noFill/>
            </a:ln>
          </p:spPr>
          <p:txBody>
            <a:bodyPr spcFirstLastPara="1" wrap="square" lIns="130000" tIns="130000" rIns="130000" bIns="130000" anchor="b" anchorCtr="0">
              <a:noAutofit/>
            </a:bodyPr>
            <a:lstStyle/>
            <a:p>
              <a:pPr marL="0" lvl="0" indent="0" algn="ctr" rtl="0">
                <a:lnSpc>
                  <a:spcPct val="115000"/>
                </a:lnSpc>
                <a:spcBef>
                  <a:spcPts val="0"/>
                </a:spcBef>
                <a:spcAft>
                  <a:spcPts val="0"/>
                </a:spcAft>
                <a:buNone/>
              </a:pPr>
              <a:r>
                <a:rPr lang="en-US" b="1">
                  <a:solidFill>
                    <a:srgbClr val="858585"/>
                  </a:solidFill>
                  <a:latin typeface="Roboto"/>
                  <a:ea typeface="Roboto"/>
                  <a:cs typeface="Roboto"/>
                  <a:sym typeface="Roboto"/>
                </a:rPr>
                <a:t>Visualize the data</a:t>
              </a:r>
              <a:endParaRPr sz="1400" b="1">
                <a:solidFill>
                  <a:srgbClr val="858585"/>
                </a:solidFill>
                <a:latin typeface="Roboto"/>
                <a:ea typeface="Roboto"/>
                <a:cs typeface="Roboto"/>
                <a:sym typeface="Roboto"/>
              </a:endParaRPr>
            </a:p>
          </p:txBody>
        </p:sp>
        <p:sp>
          <p:nvSpPr>
            <p:cNvPr id="133" name="Google Shape;133;g5793cf0c5b_0_3"/>
            <p:cNvSpPr txBox="1"/>
            <p:nvPr/>
          </p:nvSpPr>
          <p:spPr>
            <a:xfrm>
              <a:off x="4781408" y="3117725"/>
              <a:ext cx="1709100" cy="737400"/>
            </a:xfrm>
            <a:prstGeom prst="rect">
              <a:avLst/>
            </a:prstGeom>
            <a:noFill/>
            <a:ln>
              <a:noFill/>
            </a:ln>
          </p:spPr>
          <p:txBody>
            <a:bodyPr spcFirstLastPara="1" wrap="square" lIns="130000" tIns="130000" rIns="130000" bIns="130000" anchor="t" anchorCtr="0">
              <a:noAutofit/>
            </a:bodyPr>
            <a:lstStyle/>
            <a:p>
              <a:pPr marL="0" lvl="0" indent="0" algn="ctr" rtl="0">
                <a:lnSpc>
                  <a:spcPct val="115000"/>
                </a:lnSpc>
                <a:spcBef>
                  <a:spcPts val="0"/>
                </a:spcBef>
                <a:spcAft>
                  <a:spcPts val="2300"/>
                </a:spcAft>
                <a:buNone/>
              </a:pPr>
              <a:r>
                <a:rPr lang="en-US" sz="1100">
                  <a:solidFill>
                    <a:srgbClr val="858585"/>
                  </a:solidFill>
                  <a:latin typeface="Roboto"/>
                  <a:ea typeface="Roboto"/>
                  <a:cs typeface="Roboto"/>
                  <a:sym typeface="Roboto"/>
                </a:rPr>
                <a:t>122 Volumes consisting of 18-36 B-scans</a:t>
              </a:r>
              <a:endParaRPr sz="1100">
                <a:solidFill>
                  <a:srgbClr val="858585"/>
                </a:solidFill>
                <a:latin typeface="Roboto"/>
                <a:ea typeface="Roboto"/>
                <a:cs typeface="Roboto"/>
                <a:sym typeface="Roboto"/>
              </a:endParaRPr>
            </a:p>
          </p:txBody>
        </p:sp>
        <p:sp>
          <p:nvSpPr>
            <p:cNvPr id="134" name="Google Shape;134;g5793cf0c5b_0_3"/>
            <p:cNvSpPr txBox="1"/>
            <p:nvPr/>
          </p:nvSpPr>
          <p:spPr>
            <a:xfrm>
              <a:off x="5260056" y="2118324"/>
              <a:ext cx="672900" cy="321000"/>
            </a:xfrm>
            <a:prstGeom prst="rect">
              <a:avLst/>
            </a:prstGeom>
            <a:noFill/>
            <a:ln>
              <a:noFill/>
            </a:ln>
          </p:spPr>
          <p:txBody>
            <a:bodyPr spcFirstLastPara="1" wrap="square" lIns="130000" tIns="130000" rIns="130000" bIns="130000" anchor="t" anchorCtr="0">
              <a:noAutofit/>
            </a:bodyPr>
            <a:lstStyle/>
            <a:p>
              <a:pPr marL="0" lvl="0" indent="0" algn="ctr" rtl="0">
                <a:lnSpc>
                  <a:spcPct val="115000"/>
                </a:lnSpc>
                <a:spcBef>
                  <a:spcPts val="0"/>
                </a:spcBef>
                <a:spcAft>
                  <a:spcPts val="2300"/>
                </a:spcAft>
                <a:buNone/>
              </a:pPr>
              <a:r>
                <a:rPr lang="en-US" sz="1100" b="1">
                  <a:solidFill>
                    <a:srgbClr val="858585"/>
                  </a:solidFill>
                  <a:latin typeface="Roboto"/>
                  <a:ea typeface="Roboto"/>
                  <a:cs typeface="Roboto"/>
                  <a:sym typeface="Roboto"/>
                </a:rPr>
                <a:t>Images</a:t>
              </a:r>
              <a:endParaRPr sz="1100" b="1">
                <a:solidFill>
                  <a:srgbClr val="858585"/>
                </a:solidFill>
                <a:latin typeface="Roboto"/>
                <a:ea typeface="Roboto"/>
                <a:cs typeface="Roboto"/>
                <a:sym typeface="Roboto"/>
              </a:endParaRPr>
            </a:p>
          </p:txBody>
        </p:sp>
      </p:grpSp>
      <p:grpSp>
        <p:nvGrpSpPr>
          <p:cNvPr id="135" name="Google Shape;135;g5793cf0c5b_0_3"/>
          <p:cNvGrpSpPr/>
          <p:nvPr/>
        </p:nvGrpSpPr>
        <p:grpSpPr>
          <a:xfrm>
            <a:off x="9759734" y="4671460"/>
            <a:ext cx="2430343" cy="2698924"/>
            <a:chOff x="6863386" y="1957150"/>
            <a:chExt cx="1709102" cy="1897977"/>
          </a:xfrm>
        </p:grpSpPr>
        <p:sp>
          <p:nvSpPr>
            <p:cNvPr id="136" name="Google Shape;136;g5793cf0c5b_0_3"/>
            <p:cNvSpPr/>
            <p:nvPr/>
          </p:nvSpPr>
          <p:spPr>
            <a:xfrm>
              <a:off x="7420786" y="1957150"/>
              <a:ext cx="594300" cy="594300"/>
            </a:xfrm>
            <a:prstGeom prst="ellipse">
              <a:avLst/>
            </a:prstGeom>
            <a:noFill/>
            <a:ln w="38100" cap="flat" cmpd="sng">
              <a:solidFill>
                <a:srgbClr val="858585"/>
              </a:solidFill>
              <a:prstDash val="solid"/>
              <a:round/>
              <a:headEnd type="none" w="sm" len="sm"/>
              <a:tailEnd type="none" w="sm" len="sm"/>
            </a:ln>
          </p:spPr>
          <p:txBody>
            <a:bodyPr spcFirstLastPara="1" wrap="square" lIns="130000" tIns="130000" rIns="130000" bIns="130000" anchor="ctr" anchorCtr="0">
              <a:noAutofit/>
            </a:bodyPr>
            <a:lstStyle/>
            <a:p>
              <a:pPr marL="0" lvl="0" indent="0" algn="l" rtl="0">
                <a:spcBef>
                  <a:spcPts val="0"/>
                </a:spcBef>
                <a:spcAft>
                  <a:spcPts val="0"/>
                </a:spcAft>
                <a:buNone/>
              </a:pPr>
              <a:endParaRPr/>
            </a:p>
          </p:txBody>
        </p:sp>
        <p:sp>
          <p:nvSpPr>
            <p:cNvPr id="137" name="Google Shape;137;g5793cf0c5b_0_3"/>
            <p:cNvSpPr txBox="1"/>
            <p:nvPr/>
          </p:nvSpPr>
          <p:spPr>
            <a:xfrm>
              <a:off x="6863388" y="2660925"/>
              <a:ext cx="1709100" cy="446400"/>
            </a:xfrm>
            <a:prstGeom prst="rect">
              <a:avLst/>
            </a:prstGeom>
            <a:noFill/>
            <a:ln>
              <a:noFill/>
            </a:ln>
          </p:spPr>
          <p:txBody>
            <a:bodyPr spcFirstLastPara="1" wrap="square" lIns="130000" tIns="130000" rIns="130000" bIns="130000" anchor="b" anchorCtr="0">
              <a:noAutofit/>
            </a:bodyPr>
            <a:lstStyle/>
            <a:p>
              <a:pPr marL="0" lvl="0" indent="0" algn="ctr" rtl="0">
                <a:lnSpc>
                  <a:spcPct val="115000"/>
                </a:lnSpc>
                <a:spcBef>
                  <a:spcPts val="0"/>
                </a:spcBef>
                <a:spcAft>
                  <a:spcPts val="0"/>
                </a:spcAft>
                <a:buNone/>
              </a:pPr>
              <a:r>
                <a:rPr lang="en-US" b="1">
                  <a:solidFill>
                    <a:srgbClr val="858585"/>
                  </a:solidFill>
                  <a:latin typeface="Roboto"/>
                  <a:ea typeface="Roboto"/>
                  <a:cs typeface="Roboto"/>
                  <a:sym typeface="Roboto"/>
                </a:rPr>
                <a:t>List of scans</a:t>
              </a:r>
              <a:endParaRPr sz="1400" b="1">
                <a:solidFill>
                  <a:srgbClr val="858585"/>
                </a:solidFill>
                <a:latin typeface="Roboto"/>
                <a:ea typeface="Roboto"/>
                <a:cs typeface="Roboto"/>
                <a:sym typeface="Roboto"/>
              </a:endParaRPr>
            </a:p>
          </p:txBody>
        </p:sp>
        <p:sp>
          <p:nvSpPr>
            <p:cNvPr id="138" name="Google Shape;138;g5793cf0c5b_0_3"/>
            <p:cNvSpPr txBox="1"/>
            <p:nvPr/>
          </p:nvSpPr>
          <p:spPr>
            <a:xfrm>
              <a:off x="6863386" y="3117727"/>
              <a:ext cx="1709100" cy="737400"/>
            </a:xfrm>
            <a:prstGeom prst="rect">
              <a:avLst/>
            </a:prstGeom>
            <a:noFill/>
            <a:ln>
              <a:noFill/>
            </a:ln>
          </p:spPr>
          <p:txBody>
            <a:bodyPr spcFirstLastPara="1" wrap="square" lIns="130000" tIns="130000" rIns="130000" bIns="130000" anchor="t" anchorCtr="0">
              <a:noAutofit/>
            </a:bodyPr>
            <a:lstStyle/>
            <a:p>
              <a:pPr marL="0" lvl="0" indent="0" algn="l" rtl="0">
                <a:lnSpc>
                  <a:spcPct val="115000"/>
                </a:lnSpc>
                <a:spcBef>
                  <a:spcPts val="0"/>
                </a:spcBef>
                <a:spcAft>
                  <a:spcPts val="2300"/>
                </a:spcAft>
                <a:buNone/>
              </a:pPr>
              <a:r>
                <a:rPr lang="en-US">
                  <a:solidFill>
                    <a:srgbClr val="858585"/>
                  </a:solidFill>
                  <a:latin typeface="Roboto"/>
                  <a:ea typeface="Roboto"/>
                  <a:cs typeface="Roboto"/>
                  <a:sym typeface="Roboto"/>
                </a:rPr>
                <a:t>80/20 Training/Validation 2937 Training Images	  734 Validation Images Each Images has a name corresponding to a volume</a:t>
              </a:r>
              <a:endParaRPr>
                <a:solidFill>
                  <a:srgbClr val="858585"/>
                </a:solidFill>
                <a:latin typeface="Roboto"/>
                <a:ea typeface="Roboto"/>
                <a:cs typeface="Roboto"/>
                <a:sym typeface="Roboto"/>
              </a:endParaRPr>
            </a:p>
          </p:txBody>
        </p:sp>
        <p:sp>
          <p:nvSpPr>
            <p:cNvPr id="139" name="Google Shape;139;g5793cf0c5b_0_3"/>
            <p:cNvSpPr txBox="1"/>
            <p:nvPr/>
          </p:nvSpPr>
          <p:spPr>
            <a:xfrm>
              <a:off x="7499536" y="2118324"/>
              <a:ext cx="436800" cy="321000"/>
            </a:xfrm>
            <a:prstGeom prst="rect">
              <a:avLst/>
            </a:prstGeom>
            <a:noFill/>
            <a:ln>
              <a:noFill/>
            </a:ln>
          </p:spPr>
          <p:txBody>
            <a:bodyPr spcFirstLastPara="1" wrap="square" lIns="130000" tIns="130000" rIns="130000" bIns="130000" anchor="t" anchorCtr="0">
              <a:noAutofit/>
            </a:bodyPr>
            <a:lstStyle/>
            <a:p>
              <a:pPr marL="0" lvl="0" indent="0" algn="ctr" rtl="0">
                <a:lnSpc>
                  <a:spcPct val="115000"/>
                </a:lnSpc>
                <a:spcBef>
                  <a:spcPts val="0"/>
                </a:spcBef>
                <a:spcAft>
                  <a:spcPts val="2300"/>
                </a:spcAft>
                <a:buNone/>
              </a:pPr>
              <a:r>
                <a:rPr lang="en-US" sz="1100" b="1">
                  <a:solidFill>
                    <a:srgbClr val="858585"/>
                  </a:solidFill>
                  <a:latin typeface="Roboto"/>
                  <a:ea typeface="Roboto"/>
                  <a:cs typeface="Roboto"/>
                  <a:sym typeface="Roboto"/>
                </a:rPr>
                <a:t>List</a:t>
              </a:r>
              <a:endParaRPr sz="1100" b="1">
                <a:solidFill>
                  <a:srgbClr val="858585"/>
                </a:solidFill>
                <a:latin typeface="Roboto"/>
                <a:ea typeface="Roboto"/>
                <a:cs typeface="Roboto"/>
                <a:sym typeface="Roboto"/>
              </a:endParaRPr>
            </a:p>
          </p:txBody>
        </p:sp>
      </p:grpSp>
      <p:sp>
        <p:nvSpPr>
          <p:cNvPr id="140" name="Google Shape;140;g5793cf0c5b_0_3"/>
          <p:cNvSpPr/>
          <p:nvPr/>
        </p:nvSpPr>
        <p:spPr>
          <a:xfrm>
            <a:off x="6167668" y="5085315"/>
            <a:ext cx="845100" cy="52500"/>
          </a:xfrm>
          <a:prstGeom prst="roundRect">
            <a:avLst>
              <a:gd name="adj" fmla="val 50000"/>
            </a:avLst>
          </a:prstGeom>
          <a:solidFill>
            <a:srgbClr val="858585"/>
          </a:solidFill>
          <a:ln>
            <a:noFill/>
          </a:ln>
        </p:spPr>
        <p:txBody>
          <a:bodyPr spcFirstLastPara="1" wrap="square" lIns="130000" tIns="130000" rIns="130000" bIns="130000" anchor="ctr" anchorCtr="0">
            <a:noAutofit/>
          </a:bodyPr>
          <a:lstStyle/>
          <a:p>
            <a:pPr marL="0" lvl="0" indent="0" algn="l" rtl="0">
              <a:spcBef>
                <a:spcPts val="0"/>
              </a:spcBef>
              <a:spcAft>
                <a:spcPts val="0"/>
              </a:spcAft>
              <a:buNone/>
            </a:pPr>
            <a:endParaRPr/>
          </a:p>
        </p:txBody>
      </p:sp>
      <p:sp>
        <p:nvSpPr>
          <p:cNvPr id="141" name="Google Shape;141;g5793cf0c5b_0_3"/>
          <p:cNvSpPr/>
          <p:nvPr/>
        </p:nvSpPr>
        <p:spPr>
          <a:xfrm>
            <a:off x="9128335" y="5085315"/>
            <a:ext cx="845100" cy="52500"/>
          </a:xfrm>
          <a:prstGeom prst="roundRect">
            <a:avLst>
              <a:gd name="adj" fmla="val 50000"/>
            </a:avLst>
          </a:prstGeom>
          <a:solidFill>
            <a:srgbClr val="858585"/>
          </a:solidFill>
          <a:ln>
            <a:noFill/>
          </a:ln>
        </p:spPr>
        <p:txBody>
          <a:bodyPr spcFirstLastPara="1" wrap="square" lIns="130000" tIns="130000" rIns="130000" bIns="130000" anchor="ctr" anchorCtr="0">
            <a:noAutofit/>
          </a:bodyPr>
          <a:lstStyle/>
          <a:p>
            <a:pPr marL="0" lvl="0" indent="0" algn="l" rtl="0">
              <a:spcBef>
                <a:spcPts val="0"/>
              </a:spcBef>
              <a:spcAft>
                <a:spcPts val="0"/>
              </a:spcAft>
              <a:buNone/>
            </a:pPr>
            <a:endParaRPr/>
          </a:p>
        </p:txBody>
      </p:sp>
      <p:pic>
        <p:nvPicPr>
          <p:cNvPr id="142" name="Google Shape;142;g5793cf0c5b_0_3"/>
          <p:cNvPicPr preferRelativeResize="0"/>
          <p:nvPr/>
        </p:nvPicPr>
        <p:blipFill>
          <a:blip r:embed="rId3">
            <a:alphaModFix/>
          </a:blip>
          <a:stretch>
            <a:fillRect/>
          </a:stretch>
        </p:blipFill>
        <p:spPr>
          <a:xfrm>
            <a:off x="5476296" y="2068975"/>
            <a:ext cx="4695825" cy="2333625"/>
          </a:xfrm>
          <a:prstGeom prst="rect">
            <a:avLst/>
          </a:prstGeom>
          <a:noFill/>
          <a:ln>
            <a:noFill/>
          </a:ln>
        </p:spPr>
      </p:pic>
      <p:pic>
        <p:nvPicPr>
          <p:cNvPr id="143" name="Google Shape;143;g5793cf0c5b_0_3"/>
          <p:cNvPicPr preferRelativeResize="0"/>
          <p:nvPr/>
        </p:nvPicPr>
        <p:blipFill>
          <a:blip r:embed="rId4">
            <a:alphaModFix/>
          </a:blip>
          <a:stretch>
            <a:fillRect/>
          </a:stretch>
        </p:blipFill>
        <p:spPr>
          <a:xfrm>
            <a:off x="10362250" y="2602874"/>
            <a:ext cx="1697850" cy="17997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5793cf0c5b_1_7"/>
          <p:cNvSpPr txBox="1">
            <a:spLocks noGrp="1"/>
          </p:cNvSpPr>
          <p:nvPr>
            <p:ph type="title"/>
          </p:nvPr>
        </p:nvSpPr>
        <p:spPr>
          <a:xfrm>
            <a:off x="900112" y="720725"/>
            <a:ext cx="11160000" cy="1079400"/>
          </a:xfrm>
          <a:prstGeom prst="rect">
            <a:avLst/>
          </a:prstGeom>
        </p:spPr>
        <p:txBody>
          <a:bodyPr spcFirstLastPara="1" wrap="square" lIns="36000" tIns="36000" rIns="36000" bIns="36000" anchor="t" anchorCtr="0">
            <a:noAutofit/>
          </a:bodyPr>
          <a:lstStyle/>
          <a:p>
            <a:pPr marL="0" lvl="0" indent="0" algn="l" rtl="0">
              <a:spcBef>
                <a:spcPts val="0"/>
              </a:spcBef>
              <a:spcAft>
                <a:spcPts val="0"/>
              </a:spcAft>
              <a:buNone/>
            </a:pPr>
            <a:r>
              <a:rPr lang="en-US"/>
              <a:t>Data histograms</a:t>
            </a:r>
            <a:endParaRPr/>
          </a:p>
        </p:txBody>
      </p:sp>
      <p:sp>
        <p:nvSpPr>
          <p:cNvPr id="108" name="Google Shape;108;g5793cf0c5b_1_7"/>
          <p:cNvSpPr txBox="1">
            <a:spLocks noGrp="1"/>
          </p:cNvSpPr>
          <p:nvPr>
            <p:ph type="body" idx="1"/>
          </p:nvPr>
        </p:nvSpPr>
        <p:spPr>
          <a:xfrm>
            <a:off x="900000" y="1800000"/>
            <a:ext cx="11160000" cy="6120000"/>
          </a:xfrm>
          <a:prstGeom prst="rect">
            <a:avLst/>
          </a:prstGeom>
        </p:spPr>
        <p:txBody>
          <a:bodyPr spcFirstLastPara="1" wrap="square" lIns="36000" tIns="36000" rIns="36000" bIns="36000" anchor="t" anchorCtr="0">
            <a:noAutofit/>
          </a:bodyPr>
          <a:lstStyle/>
          <a:p>
            <a:pPr marL="0" lvl="0" indent="0" algn="l" rtl="0">
              <a:spcBef>
                <a:spcPts val="0"/>
              </a:spcBef>
              <a:spcAft>
                <a:spcPts val="0"/>
              </a:spcAft>
              <a:buNone/>
            </a:pPr>
            <a:r>
              <a:rPr lang="en-US" dirty="0"/>
              <a:t>					122 Volumes consisting of 18-46 B-scans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	</a:t>
            </a:r>
            <a:r>
              <a:rPr lang="en-US" sz="2100" dirty="0"/>
              <a:t>Distribution of B-scans/Volume			Frequencies of B-scans height</a:t>
            </a:r>
            <a:endParaRPr sz="2100" dirty="0"/>
          </a:p>
          <a:p>
            <a:pPr marL="0" lvl="0" indent="0" algn="l" rtl="0">
              <a:spcBef>
                <a:spcPts val="0"/>
              </a:spcBef>
              <a:spcAft>
                <a:spcPts val="0"/>
              </a:spcAft>
              <a:buNone/>
            </a:pPr>
            <a:r>
              <a:rPr lang="en-US" dirty="0"/>
              <a:t>													</a:t>
            </a:r>
            <a:r>
              <a:rPr lang="en-US" sz="2000" dirty="0"/>
              <a:t>(same width always)</a:t>
            </a:r>
            <a:endParaRPr dirty="0"/>
          </a:p>
        </p:txBody>
      </p:sp>
      <p:pic>
        <p:nvPicPr>
          <p:cNvPr id="109" name="Google Shape;109;g5793cf0c5b_1_7"/>
          <p:cNvPicPr preferRelativeResize="0"/>
          <p:nvPr/>
        </p:nvPicPr>
        <p:blipFill>
          <a:blip r:embed="rId3">
            <a:alphaModFix/>
          </a:blip>
          <a:stretch>
            <a:fillRect/>
          </a:stretch>
        </p:blipFill>
        <p:spPr>
          <a:xfrm>
            <a:off x="6895600" y="2323525"/>
            <a:ext cx="4610100" cy="3438525"/>
          </a:xfrm>
          <a:prstGeom prst="rect">
            <a:avLst/>
          </a:prstGeom>
          <a:noFill/>
          <a:ln>
            <a:noFill/>
          </a:ln>
        </p:spPr>
      </p:pic>
      <p:pic>
        <p:nvPicPr>
          <p:cNvPr id="110" name="Google Shape;110;g5793cf0c5b_1_7"/>
          <p:cNvPicPr preferRelativeResize="0"/>
          <p:nvPr/>
        </p:nvPicPr>
        <p:blipFill>
          <a:blip r:embed="rId4">
            <a:alphaModFix/>
          </a:blip>
          <a:stretch>
            <a:fillRect/>
          </a:stretch>
        </p:blipFill>
        <p:spPr>
          <a:xfrm>
            <a:off x="1429163" y="2323525"/>
            <a:ext cx="4600575" cy="3438525"/>
          </a:xfrm>
          <a:prstGeom prst="rect">
            <a:avLst/>
          </a:prstGeom>
          <a:noFill/>
          <a:ln>
            <a:noFill/>
          </a:ln>
        </p:spPr>
      </p:pic>
      <p:pic>
        <p:nvPicPr>
          <p:cNvPr id="111" name="Google Shape;111;g5793cf0c5b_1_7"/>
          <p:cNvPicPr preferRelativeResize="0"/>
          <p:nvPr/>
        </p:nvPicPr>
        <p:blipFill>
          <a:blip r:embed="rId5">
            <a:alphaModFix/>
          </a:blip>
          <a:stretch>
            <a:fillRect/>
          </a:stretch>
        </p:blipFill>
        <p:spPr>
          <a:xfrm>
            <a:off x="5548375" y="6541125"/>
            <a:ext cx="1863250" cy="1378875"/>
          </a:xfrm>
          <a:prstGeom prst="rect">
            <a:avLst/>
          </a:prstGeom>
          <a:noFill/>
          <a:ln>
            <a:noFill/>
          </a:ln>
        </p:spPr>
      </p:pic>
      <p:sp>
        <p:nvSpPr>
          <p:cNvPr id="2" name="TextBox 1">
            <a:extLst>
              <a:ext uri="{FF2B5EF4-FFF2-40B4-BE49-F238E27FC236}">
                <a16:creationId xmlns:a16="http://schemas.microsoft.com/office/drawing/2014/main" id="{6490CDC7-0D73-43A9-9935-D70488630A93}"/>
              </a:ext>
            </a:extLst>
          </p:cNvPr>
          <p:cNvSpPr txBox="1"/>
          <p:nvPr/>
        </p:nvSpPr>
        <p:spPr>
          <a:xfrm rot="19469660">
            <a:off x="3376277" y="3415938"/>
            <a:ext cx="5625258" cy="584775"/>
          </a:xfrm>
          <a:prstGeom prst="rect">
            <a:avLst/>
          </a:prstGeom>
          <a:noFill/>
        </p:spPr>
        <p:txBody>
          <a:bodyPr wrap="square" rtlCol="0">
            <a:spAutoFit/>
          </a:bodyPr>
          <a:lstStyle/>
          <a:p>
            <a:r>
              <a:rPr lang="es-MX" sz="3200" b="1" dirty="0" err="1">
                <a:solidFill>
                  <a:srgbClr val="FF0000"/>
                </a:solidFill>
              </a:rPr>
              <a:t>We</a:t>
            </a:r>
            <a:r>
              <a:rPr lang="es-MX" sz="3200" b="1" dirty="0">
                <a:solidFill>
                  <a:srgbClr val="FF0000"/>
                </a:solidFill>
              </a:rPr>
              <a:t> </a:t>
            </a:r>
            <a:r>
              <a:rPr lang="es-MX" sz="3200" b="1" dirty="0" err="1">
                <a:solidFill>
                  <a:srgbClr val="FF0000"/>
                </a:solidFill>
              </a:rPr>
              <a:t>need</a:t>
            </a:r>
            <a:r>
              <a:rPr lang="es-MX" sz="3200" b="1" dirty="0">
                <a:solidFill>
                  <a:srgbClr val="FF0000"/>
                </a:solidFill>
              </a:rPr>
              <a:t> </a:t>
            </a:r>
            <a:r>
              <a:rPr lang="es-MX" sz="3200" b="1" dirty="0" err="1">
                <a:solidFill>
                  <a:srgbClr val="FF0000"/>
                </a:solidFill>
              </a:rPr>
              <a:t>to</a:t>
            </a:r>
            <a:r>
              <a:rPr lang="es-MX" sz="3200" b="1" dirty="0">
                <a:solidFill>
                  <a:srgbClr val="FF0000"/>
                </a:solidFill>
              </a:rPr>
              <a:t> </a:t>
            </a:r>
            <a:r>
              <a:rPr lang="es-MX" sz="3200" b="1" dirty="0" err="1">
                <a:solidFill>
                  <a:srgbClr val="FF0000"/>
                </a:solidFill>
              </a:rPr>
              <a:t>crop</a:t>
            </a:r>
            <a:r>
              <a:rPr lang="es-MX" sz="3200" b="1" dirty="0">
                <a:solidFill>
                  <a:srgbClr val="FF0000"/>
                </a:solidFill>
              </a:rPr>
              <a:t> </a:t>
            </a:r>
            <a:r>
              <a:rPr lang="es-MX" sz="3200" b="1" dirty="0" err="1">
                <a:solidFill>
                  <a:srgbClr val="FF0000"/>
                </a:solidFill>
              </a:rPr>
              <a:t>the</a:t>
            </a:r>
            <a:r>
              <a:rPr lang="es-MX" sz="3200" b="1" dirty="0">
                <a:solidFill>
                  <a:srgbClr val="FF0000"/>
                </a:solidFill>
              </a:rPr>
              <a:t> </a:t>
            </a:r>
            <a:r>
              <a:rPr lang="es-MX" sz="3200" b="1" dirty="0" err="1">
                <a:solidFill>
                  <a:srgbClr val="FF0000"/>
                </a:solidFill>
              </a:rPr>
              <a:t>images</a:t>
            </a:r>
            <a:endParaRPr lang="es-MX" sz="32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g5793cf0c5b_1_15"/>
          <p:cNvSpPr txBox="1">
            <a:spLocks noGrp="1"/>
          </p:cNvSpPr>
          <p:nvPr>
            <p:ph type="title"/>
          </p:nvPr>
        </p:nvSpPr>
        <p:spPr>
          <a:xfrm>
            <a:off x="900112" y="720725"/>
            <a:ext cx="11160000" cy="1079400"/>
          </a:xfrm>
          <a:prstGeom prst="rect">
            <a:avLst/>
          </a:prstGeom>
        </p:spPr>
        <p:txBody>
          <a:bodyPr spcFirstLastPara="1" wrap="square" lIns="36000" tIns="36000" rIns="36000" bIns="36000" anchor="t" anchorCtr="0">
            <a:noAutofit/>
          </a:bodyPr>
          <a:lstStyle/>
          <a:p>
            <a:pPr marL="0" lvl="0" indent="0" algn="l" rtl="0">
              <a:spcBef>
                <a:spcPts val="0"/>
              </a:spcBef>
              <a:spcAft>
                <a:spcPts val="0"/>
              </a:spcAft>
              <a:buNone/>
            </a:pPr>
            <a:r>
              <a:rPr lang="en-US"/>
              <a:t>B-scan with corresponding annotation</a:t>
            </a:r>
            <a:endParaRPr/>
          </a:p>
        </p:txBody>
      </p:sp>
      <p:sp>
        <p:nvSpPr>
          <p:cNvPr id="100" name="Google Shape;100;g5793cf0c5b_1_15"/>
          <p:cNvSpPr txBox="1">
            <a:spLocks noGrp="1"/>
          </p:cNvSpPr>
          <p:nvPr>
            <p:ph type="body" idx="1"/>
          </p:nvPr>
        </p:nvSpPr>
        <p:spPr>
          <a:xfrm>
            <a:off x="900000" y="1800000"/>
            <a:ext cx="11160000" cy="6120000"/>
          </a:xfrm>
          <a:prstGeom prst="rect">
            <a:avLst/>
          </a:prstGeom>
        </p:spPr>
        <p:txBody>
          <a:bodyPr spcFirstLastPara="1" wrap="square" lIns="36000" tIns="36000" rIns="36000" bIns="36000" anchor="t" anchorCtr="0">
            <a:noAutofit/>
          </a:bodyPr>
          <a:lstStyle/>
          <a:p>
            <a:pPr marL="0" lvl="0" indent="0" algn="l" rtl="0">
              <a:spcBef>
                <a:spcPts val="0"/>
              </a:spcBef>
              <a:spcAft>
                <a:spcPts val="0"/>
              </a:spcAft>
              <a:buNone/>
            </a:pPr>
            <a:endParaRPr/>
          </a:p>
        </p:txBody>
      </p:sp>
      <p:pic>
        <p:nvPicPr>
          <p:cNvPr id="101" name="Google Shape;101;g5793cf0c5b_1_15"/>
          <p:cNvPicPr preferRelativeResize="0"/>
          <p:nvPr/>
        </p:nvPicPr>
        <p:blipFill>
          <a:blip r:embed="rId3">
            <a:alphaModFix/>
          </a:blip>
          <a:stretch>
            <a:fillRect/>
          </a:stretch>
        </p:blipFill>
        <p:spPr>
          <a:xfrm>
            <a:off x="2914263" y="3095235"/>
            <a:ext cx="7176274" cy="356630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41191E98-1A9B-4DC2-B3C3-AF84FBF9EFA8}"/>
              </a:ext>
            </a:extLst>
          </p:cNvPr>
          <p:cNvSpPr>
            <a:spLocks noGrp="1"/>
          </p:cNvSpPr>
          <p:nvPr>
            <p:ph type="title"/>
          </p:nvPr>
        </p:nvSpPr>
        <p:spPr>
          <a:xfrm>
            <a:off x="921543" y="720725"/>
            <a:ext cx="11160125" cy="1079500"/>
          </a:xfrm>
        </p:spPr>
        <p:txBody>
          <a:bodyPr/>
          <a:lstStyle/>
          <a:p>
            <a:r>
              <a:rPr lang="es-MX" altLang="es-MX" dirty="0"/>
              <a:t>RETOUCH </a:t>
            </a:r>
            <a:r>
              <a:rPr lang="es-MX" altLang="es-MX" dirty="0" err="1"/>
              <a:t>Challenge</a:t>
            </a:r>
            <a:r>
              <a:rPr lang="es-MX" altLang="es-MX" dirty="0"/>
              <a:t> </a:t>
            </a:r>
            <a:r>
              <a:rPr lang="es-MX" altLang="es-MX" dirty="0" err="1"/>
              <a:t>results</a:t>
            </a:r>
            <a:endParaRPr lang="es-MX" altLang="es-MX" dirty="0"/>
          </a:p>
        </p:txBody>
      </p:sp>
      <p:pic>
        <p:nvPicPr>
          <p:cNvPr id="39939" name="Content Placeholder 3">
            <a:extLst>
              <a:ext uri="{FF2B5EF4-FFF2-40B4-BE49-F238E27FC236}">
                <a16:creationId xmlns:a16="http://schemas.microsoft.com/office/drawing/2014/main" id="{0528BFCA-7119-47A9-9B34-46DA52D2DB3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12975" y="1800225"/>
            <a:ext cx="8578850" cy="5684838"/>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6"/>
          <p:cNvSpPr txBox="1">
            <a:spLocks noGrp="1"/>
          </p:cNvSpPr>
          <p:nvPr>
            <p:ph type="title"/>
          </p:nvPr>
        </p:nvSpPr>
        <p:spPr>
          <a:xfrm>
            <a:off x="651188" y="156400"/>
            <a:ext cx="11160000" cy="1079400"/>
          </a:xfrm>
          <a:prstGeom prst="rect">
            <a:avLst/>
          </a:prstGeom>
          <a:noFill/>
          <a:ln>
            <a:noFill/>
          </a:ln>
        </p:spPr>
        <p:txBody>
          <a:bodyPr spcFirstLastPara="1" wrap="square" lIns="36000" tIns="36000" rIns="36000" bIns="36000" anchor="t" anchorCtr="0">
            <a:noAutofit/>
          </a:bodyPr>
          <a:lstStyle/>
          <a:p>
            <a:pPr marL="0" lvl="0" indent="0" algn="l" rtl="0">
              <a:lnSpc>
                <a:spcPct val="100000"/>
              </a:lnSpc>
              <a:spcBef>
                <a:spcPts val="0"/>
              </a:spcBef>
              <a:spcAft>
                <a:spcPts val="0"/>
              </a:spcAft>
              <a:buClr>
                <a:srgbClr val="BE2E1A"/>
              </a:buClr>
              <a:buSzPts val="3000"/>
              <a:buFont typeface="Arial"/>
              <a:buNone/>
            </a:pPr>
            <a:r>
              <a:rPr lang="en-US" sz="3000" b="1" i="0" u="none">
                <a:solidFill>
                  <a:srgbClr val="BE2E1A"/>
                </a:solidFill>
                <a:latin typeface="Arial"/>
                <a:ea typeface="Arial"/>
                <a:cs typeface="Arial"/>
                <a:sym typeface="Arial"/>
              </a:rPr>
              <a:t>FCNN Architecture</a:t>
            </a:r>
            <a:endParaRPr sz="3000" b="1" i="0" u="none">
              <a:solidFill>
                <a:srgbClr val="BE2E1A"/>
              </a:solidFill>
              <a:latin typeface="Arial"/>
              <a:ea typeface="Arial"/>
              <a:cs typeface="Arial"/>
              <a:sym typeface="Arial"/>
            </a:endParaRPr>
          </a:p>
          <a:p>
            <a:pPr marL="0" lvl="0" indent="0" algn="l" rtl="0">
              <a:lnSpc>
                <a:spcPct val="100000"/>
              </a:lnSpc>
              <a:spcBef>
                <a:spcPts val="0"/>
              </a:spcBef>
              <a:spcAft>
                <a:spcPts val="0"/>
              </a:spcAft>
              <a:buClr>
                <a:srgbClr val="BE2E1A"/>
              </a:buClr>
              <a:buSzPts val="3000"/>
              <a:buFont typeface="Arial"/>
              <a:buNone/>
            </a:pPr>
            <a:endParaRPr/>
          </a:p>
          <a:p>
            <a:pPr marL="0" lvl="0" indent="0" algn="l" rtl="0">
              <a:lnSpc>
                <a:spcPct val="100000"/>
              </a:lnSpc>
              <a:spcBef>
                <a:spcPts val="0"/>
              </a:spcBef>
              <a:spcAft>
                <a:spcPts val="0"/>
              </a:spcAft>
              <a:buClr>
                <a:srgbClr val="BE2E1A"/>
              </a:buClr>
              <a:buSzPts val="3000"/>
              <a:buFont typeface="Arial"/>
              <a:buNone/>
            </a:pPr>
            <a:endParaRPr/>
          </a:p>
          <a:p>
            <a:pPr marL="0" lvl="0" indent="0" algn="l" rtl="0">
              <a:lnSpc>
                <a:spcPct val="100000"/>
              </a:lnSpc>
              <a:spcBef>
                <a:spcPts val="0"/>
              </a:spcBef>
              <a:spcAft>
                <a:spcPts val="0"/>
              </a:spcAft>
              <a:buClr>
                <a:srgbClr val="BE2E1A"/>
              </a:buClr>
              <a:buSzPts val="3000"/>
              <a:buFont typeface="Arial"/>
              <a:buNone/>
            </a:pPr>
            <a:endParaRPr/>
          </a:p>
          <a:p>
            <a:pPr marL="0" lvl="0" indent="0" algn="l" rtl="0">
              <a:lnSpc>
                <a:spcPct val="100000"/>
              </a:lnSpc>
              <a:spcBef>
                <a:spcPts val="0"/>
              </a:spcBef>
              <a:spcAft>
                <a:spcPts val="0"/>
              </a:spcAft>
              <a:buClr>
                <a:srgbClr val="BE2E1A"/>
              </a:buClr>
              <a:buSzPts val="3000"/>
              <a:buFont typeface="Arial"/>
              <a:buNone/>
            </a:pPr>
            <a:endParaRPr/>
          </a:p>
          <a:p>
            <a:pPr marL="0" lvl="0" indent="0" algn="l" rtl="0">
              <a:lnSpc>
                <a:spcPct val="100000"/>
              </a:lnSpc>
              <a:spcBef>
                <a:spcPts val="0"/>
              </a:spcBef>
              <a:spcAft>
                <a:spcPts val="0"/>
              </a:spcAft>
              <a:buClr>
                <a:srgbClr val="BE2E1A"/>
              </a:buClr>
              <a:buSzPts val="3000"/>
              <a:buFont typeface="Arial"/>
              <a:buNone/>
            </a:pPr>
            <a:endParaRPr/>
          </a:p>
          <a:p>
            <a:pPr marL="0" lvl="0" indent="0" algn="l" rtl="0">
              <a:lnSpc>
                <a:spcPct val="100000"/>
              </a:lnSpc>
              <a:spcBef>
                <a:spcPts val="0"/>
              </a:spcBef>
              <a:spcAft>
                <a:spcPts val="0"/>
              </a:spcAft>
              <a:buClr>
                <a:srgbClr val="BE2E1A"/>
              </a:buClr>
              <a:buSzPts val="3000"/>
              <a:buFont typeface="Arial"/>
              <a:buNone/>
            </a:pPr>
            <a:endParaRPr/>
          </a:p>
          <a:p>
            <a:pPr marL="0" lvl="0" indent="0" algn="l" rtl="0">
              <a:lnSpc>
                <a:spcPct val="100000"/>
              </a:lnSpc>
              <a:spcBef>
                <a:spcPts val="0"/>
              </a:spcBef>
              <a:spcAft>
                <a:spcPts val="0"/>
              </a:spcAft>
              <a:buClr>
                <a:srgbClr val="BE2E1A"/>
              </a:buClr>
              <a:buSzPts val="3000"/>
              <a:buFont typeface="Arial"/>
              <a:buNone/>
            </a:pPr>
            <a:endParaRPr/>
          </a:p>
          <a:p>
            <a:pPr marL="0" lvl="0" indent="0" algn="l" rtl="0">
              <a:lnSpc>
                <a:spcPct val="100000"/>
              </a:lnSpc>
              <a:spcBef>
                <a:spcPts val="0"/>
              </a:spcBef>
              <a:spcAft>
                <a:spcPts val="0"/>
              </a:spcAft>
              <a:buClr>
                <a:srgbClr val="BE2E1A"/>
              </a:buClr>
              <a:buSzPts val="3000"/>
              <a:buFont typeface="Arial"/>
              <a:buNone/>
            </a:pPr>
            <a:endParaRPr/>
          </a:p>
        </p:txBody>
      </p:sp>
      <p:sp>
        <p:nvSpPr>
          <p:cNvPr id="149" name="Google Shape;149;p6"/>
          <p:cNvSpPr txBox="1"/>
          <p:nvPr/>
        </p:nvSpPr>
        <p:spPr>
          <a:xfrm>
            <a:off x="8401050" y="4259262"/>
            <a:ext cx="4281487" cy="2555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Arial"/>
              <a:buNone/>
            </a:pPr>
            <a:endParaRPr/>
          </a:p>
        </p:txBody>
      </p:sp>
      <p:pic>
        <p:nvPicPr>
          <p:cNvPr id="150" name="Google Shape;150;p6"/>
          <p:cNvPicPr preferRelativeResize="0"/>
          <p:nvPr/>
        </p:nvPicPr>
        <p:blipFill>
          <a:blip r:embed="rId3">
            <a:alphaModFix/>
          </a:blip>
          <a:stretch>
            <a:fillRect/>
          </a:stretch>
        </p:blipFill>
        <p:spPr>
          <a:xfrm rot="-5400000">
            <a:off x="3693538" y="-2610239"/>
            <a:ext cx="5761126" cy="12435603"/>
          </a:xfrm>
          <a:prstGeom prst="rect">
            <a:avLst/>
          </a:prstGeom>
          <a:noFill/>
          <a:ln>
            <a:noFill/>
          </a:ln>
        </p:spPr>
      </p:pic>
      <p:sp>
        <p:nvSpPr>
          <p:cNvPr id="151" name="Google Shape;151;p6"/>
          <p:cNvSpPr txBox="1"/>
          <p:nvPr/>
        </p:nvSpPr>
        <p:spPr>
          <a:xfrm>
            <a:off x="270350" y="6832200"/>
            <a:ext cx="12607500" cy="117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t>7 unet blocks consisting of 2 Conv2D layers and BatchNormalization…(Assignment 7)</a:t>
            </a:r>
            <a:endParaRPr sz="2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7"/>
          <p:cNvSpPr txBox="1">
            <a:spLocks noGrp="1"/>
          </p:cNvSpPr>
          <p:nvPr>
            <p:ph type="title"/>
          </p:nvPr>
        </p:nvSpPr>
        <p:spPr>
          <a:xfrm>
            <a:off x="0" y="1730329"/>
            <a:ext cx="7315200" cy="4194175"/>
          </a:xfrm>
          <a:prstGeom prst="rect">
            <a:avLst/>
          </a:prstGeom>
          <a:noFill/>
          <a:ln>
            <a:noFill/>
          </a:ln>
        </p:spPr>
        <p:txBody>
          <a:bodyPr spcFirstLastPara="1" wrap="square" lIns="36000" tIns="36000" rIns="36000" bIns="36000" anchor="t" anchorCtr="0">
            <a:noAutofit/>
          </a:bodyPr>
          <a:lstStyle/>
          <a:p>
            <a:pPr marL="0" lvl="0" indent="0" algn="ctr" rtl="0">
              <a:lnSpc>
                <a:spcPct val="100000"/>
              </a:lnSpc>
              <a:spcBef>
                <a:spcPts val="0"/>
              </a:spcBef>
              <a:spcAft>
                <a:spcPts val="0"/>
              </a:spcAft>
              <a:buClr>
                <a:srgbClr val="BE2E1A"/>
              </a:buClr>
              <a:buSzPts val="6000"/>
              <a:buFont typeface="Arial"/>
              <a:buNone/>
            </a:pPr>
            <a:r>
              <a:rPr lang="en-US" sz="6000" b="1" i="0" u="none" dirty="0">
                <a:solidFill>
                  <a:srgbClr val="BE2E1A"/>
                </a:solidFill>
                <a:latin typeface="Arial"/>
                <a:ea typeface="Arial"/>
                <a:cs typeface="Arial"/>
                <a:sym typeface="Arial"/>
              </a:rPr>
              <a:t>Current Results</a:t>
            </a:r>
            <a:endParaRPr sz="6000" b="1" i="0" u="none" dirty="0">
              <a:solidFill>
                <a:srgbClr val="BE2E1A"/>
              </a:solidFill>
              <a:latin typeface="Arial"/>
              <a:ea typeface="Arial"/>
              <a:cs typeface="Arial"/>
              <a:sym typeface="Arial"/>
            </a:endParaRPr>
          </a:p>
          <a:p>
            <a:pPr marL="0" lvl="0" indent="0" algn="ctr" rtl="0">
              <a:lnSpc>
                <a:spcPct val="100000"/>
              </a:lnSpc>
              <a:spcBef>
                <a:spcPts val="0"/>
              </a:spcBef>
              <a:spcAft>
                <a:spcPts val="0"/>
              </a:spcAft>
              <a:buClr>
                <a:srgbClr val="BE2E1A"/>
              </a:buClr>
              <a:buSzPts val="6000"/>
              <a:buFont typeface="Arial"/>
              <a:buNone/>
            </a:pPr>
            <a:endParaRPr sz="6000" dirty="0"/>
          </a:p>
          <a:p>
            <a:pPr marL="0" lvl="0" indent="0" algn="ctr" rtl="0">
              <a:lnSpc>
                <a:spcPct val="100000"/>
              </a:lnSpc>
              <a:spcBef>
                <a:spcPts val="0"/>
              </a:spcBef>
              <a:spcAft>
                <a:spcPts val="0"/>
              </a:spcAft>
              <a:buClr>
                <a:srgbClr val="BE2E1A"/>
              </a:buClr>
              <a:buSzPts val="6000"/>
              <a:buFont typeface="Arial"/>
              <a:buNone/>
            </a:pPr>
            <a:r>
              <a:rPr lang="en-US" sz="6000" dirty="0"/>
              <a:t>WE SUCK </a:t>
            </a:r>
            <a:endParaRPr sz="6000" dirty="0"/>
          </a:p>
        </p:txBody>
      </p:sp>
      <p:pic>
        <p:nvPicPr>
          <p:cNvPr id="11266" name="Picture 2" descr="Image result for WE SUCK MEME">
            <a:extLst>
              <a:ext uri="{FF2B5EF4-FFF2-40B4-BE49-F238E27FC236}">
                <a16:creationId xmlns:a16="http://schemas.microsoft.com/office/drawing/2014/main" id="{D070438A-BD36-4DC6-BB77-5AE18DFA4B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060"/>
          <a:stretch/>
        </p:blipFill>
        <p:spPr bwMode="auto">
          <a:xfrm>
            <a:off x="7519715" y="626291"/>
            <a:ext cx="4762500" cy="71722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5793cf0c5b_1_22"/>
          <p:cNvSpPr txBox="1">
            <a:spLocks noGrp="1"/>
          </p:cNvSpPr>
          <p:nvPr>
            <p:ph type="title"/>
          </p:nvPr>
        </p:nvSpPr>
        <p:spPr>
          <a:xfrm>
            <a:off x="900112" y="720725"/>
            <a:ext cx="11160000" cy="1079400"/>
          </a:xfrm>
          <a:prstGeom prst="rect">
            <a:avLst/>
          </a:prstGeom>
        </p:spPr>
        <p:txBody>
          <a:bodyPr spcFirstLastPara="1" wrap="square" lIns="36000" tIns="36000" rIns="36000" bIns="36000" anchor="t" anchorCtr="0">
            <a:noAutofit/>
          </a:bodyPr>
          <a:lstStyle/>
          <a:p>
            <a:pPr marL="0" lvl="0" indent="0" algn="l" rtl="0">
              <a:spcBef>
                <a:spcPts val="0"/>
              </a:spcBef>
              <a:spcAft>
                <a:spcPts val="0"/>
              </a:spcAft>
              <a:buNone/>
            </a:pPr>
            <a:r>
              <a:rPr lang="en-US"/>
              <a:t>Current Loss and Dice score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Loss													Dice score (0.0)</a:t>
            </a:r>
            <a:endParaRPr/>
          </a:p>
        </p:txBody>
      </p:sp>
      <p:pic>
        <p:nvPicPr>
          <p:cNvPr id="163" name="Google Shape;163;g5793cf0c5b_1_22"/>
          <p:cNvPicPr preferRelativeResize="0"/>
          <p:nvPr/>
        </p:nvPicPr>
        <p:blipFill>
          <a:blip r:embed="rId3">
            <a:alphaModFix/>
          </a:blip>
          <a:stretch>
            <a:fillRect/>
          </a:stretch>
        </p:blipFill>
        <p:spPr>
          <a:xfrm>
            <a:off x="1042850" y="1800125"/>
            <a:ext cx="4648200" cy="5257800"/>
          </a:xfrm>
          <a:prstGeom prst="rect">
            <a:avLst/>
          </a:prstGeom>
          <a:noFill/>
          <a:ln>
            <a:noFill/>
          </a:ln>
        </p:spPr>
      </p:pic>
      <p:pic>
        <p:nvPicPr>
          <p:cNvPr id="164" name="Google Shape;164;g5793cf0c5b_1_22"/>
          <p:cNvPicPr preferRelativeResize="0"/>
          <p:nvPr/>
        </p:nvPicPr>
        <p:blipFill>
          <a:blip r:embed="rId4">
            <a:alphaModFix/>
          </a:blip>
          <a:stretch>
            <a:fillRect/>
          </a:stretch>
        </p:blipFill>
        <p:spPr>
          <a:xfrm>
            <a:off x="152400" y="8072400"/>
            <a:ext cx="19050" cy="38100"/>
          </a:xfrm>
          <a:prstGeom prst="rect">
            <a:avLst/>
          </a:prstGeom>
          <a:noFill/>
          <a:ln>
            <a:noFill/>
          </a:ln>
        </p:spPr>
      </p:pic>
      <p:pic>
        <p:nvPicPr>
          <p:cNvPr id="165" name="Google Shape;165;g5793cf0c5b_1_22"/>
          <p:cNvPicPr preferRelativeResize="0"/>
          <p:nvPr/>
        </p:nvPicPr>
        <p:blipFill>
          <a:blip r:embed="rId5">
            <a:alphaModFix/>
          </a:blip>
          <a:stretch>
            <a:fillRect/>
          </a:stretch>
        </p:blipFill>
        <p:spPr>
          <a:xfrm>
            <a:off x="7318025" y="1857275"/>
            <a:ext cx="4552950"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5793cf0c5b_1_33"/>
          <p:cNvSpPr txBox="1">
            <a:spLocks noGrp="1"/>
          </p:cNvSpPr>
          <p:nvPr>
            <p:ph type="title"/>
          </p:nvPr>
        </p:nvSpPr>
        <p:spPr>
          <a:xfrm>
            <a:off x="900112" y="720725"/>
            <a:ext cx="11160000" cy="1079400"/>
          </a:xfrm>
          <a:prstGeom prst="rect">
            <a:avLst/>
          </a:prstGeom>
        </p:spPr>
        <p:txBody>
          <a:bodyPr spcFirstLastPara="1" wrap="square" lIns="36000" tIns="36000" rIns="36000" bIns="36000" anchor="t" anchorCtr="0">
            <a:noAutofit/>
          </a:bodyPr>
          <a:lstStyle/>
          <a:p>
            <a:pPr marL="0" lvl="0" indent="0" algn="l" rtl="0">
              <a:spcBef>
                <a:spcPts val="0"/>
              </a:spcBef>
              <a:spcAft>
                <a:spcPts val="0"/>
              </a:spcAft>
              <a:buNone/>
            </a:pPr>
            <a:r>
              <a:rPr lang="en-US"/>
              <a:t>Plan</a:t>
            </a:r>
            <a:endParaRPr/>
          </a:p>
        </p:txBody>
      </p:sp>
      <p:sp>
        <p:nvSpPr>
          <p:cNvPr id="172" name="Google Shape;172;g5793cf0c5b_1_33"/>
          <p:cNvSpPr txBox="1">
            <a:spLocks noGrp="1"/>
          </p:cNvSpPr>
          <p:nvPr>
            <p:ph type="body" idx="1"/>
          </p:nvPr>
        </p:nvSpPr>
        <p:spPr>
          <a:xfrm>
            <a:off x="900000" y="1800000"/>
            <a:ext cx="11160000" cy="6120000"/>
          </a:xfrm>
          <a:prstGeom prst="rect">
            <a:avLst/>
          </a:prstGeom>
        </p:spPr>
        <p:txBody>
          <a:bodyPr spcFirstLastPara="1" wrap="square" lIns="36000" tIns="36000" rIns="36000" bIns="36000" anchor="t" anchorCtr="0">
            <a:noAutofit/>
          </a:bodyPr>
          <a:lstStyle/>
          <a:p>
            <a:pPr marL="457200" lvl="0" indent="-419100" algn="l" rtl="0">
              <a:spcBef>
                <a:spcPts val="0"/>
              </a:spcBef>
              <a:spcAft>
                <a:spcPts val="0"/>
              </a:spcAft>
              <a:buSzPts val="3000"/>
              <a:buAutoNum type="arabicPeriod"/>
            </a:pPr>
            <a:r>
              <a:rPr lang="en-US" sz="3000" dirty="0"/>
              <a:t>Investigate what is going on by monitoring the network (</a:t>
            </a:r>
            <a:r>
              <a:rPr lang="en-US" sz="3000" dirty="0" err="1"/>
              <a:t>Tensorboard</a:t>
            </a:r>
            <a:r>
              <a:rPr lang="en-US" sz="3000" dirty="0"/>
              <a:t>, other monitoring…)</a:t>
            </a:r>
            <a:endParaRPr sz="3000" dirty="0"/>
          </a:p>
          <a:p>
            <a:pPr marL="0" lvl="0" indent="0" algn="l" rtl="0">
              <a:spcBef>
                <a:spcPts val="0"/>
              </a:spcBef>
              <a:spcAft>
                <a:spcPts val="0"/>
              </a:spcAft>
              <a:buNone/>
            </a:pPr>
            <a:endParaRPr dirty="0"/>
          </a:p>
          <a:p>
            <a:pPr marL="457200" lvl="0" indent="0" algn="l" rtl="0">
              <a:spcBef>
                <a:spcPts val="0"/>
              </a:spcBef>
              <a:spcAft>
                <a:spcPts val="0"/>
              </a:spcAft>
              <a:buNone/>
            </a:pPr>
            <a:endParaRPr sz="3000" dirty="0"/>
          </a:p>
          <a:p>
            <a:pPr marL="457200" lvl="0" indent="-419100" algn="l" rtl="0">
              <a:spcBef>
                <a:spcPts val="0"/>
              </a:spcBef>
              <a:spcAft>
                <a:spcPts val="0"/>
              </a:spcAft>
              <a:buSzPts val="3000"/>
              <a:buAutoNum type="arabicPeriod"/>
            </a:pPr>
            <a:r>
              <a:rPr lang="en-US" sz="3000" dirty="0"/>
              <a:t>Fix what is wrong </a:t>
            </a:r>
            <a:endParaRPr sz="3000" dirty="0"/>
          </a:p>
          <a:p>
            <a:pPr marL="457200" lvl="0" indent="0" algn="l" rtl="0">
              <a:spcBef>
                <a:spcPts val="0"/>
              </a:spcBef>
              <a:spcAft>
                <a:spcPts val="0"/>
              </a:spcAft>
              <a:buNone/>
            </a:pPr>
            <a:endParaRPr dirty="0"/>
          </a:p>
          <a:p>
            <a:pPr marL="457200" lvl="0" indent="0" algn="l" rtl="0">
              <a:spcBef>
                <a:spcPts val="0"/>
              </a:spcBef>
              <a:spcAft>
                <a:spcPts val="0"/>
              </a:spcAft>
              <a:buNone/>
            </a:pPr>
            <a:endParaRPr dirty="0"/>
          </a:p>
          <a:p>
            <a:pPr marL="457200" lvl="0" indent="-419100" algn="l" rtl="0">
              <a:spcBef>
                <a:spcPts val="0"/>
              </a:spcBef>
              <a:spcAft>
                <a:spcPts val="0"/>
              </a:spcAft>
              <a:buSzPts val="3000"/>
              <a:buAutoNum type="arabicPeriod"/>
            </a:pPr>
            <a:r>
              <a:rPr lang="en-US" sz="3000" dirty="0"/>
              <a:t>Improve performance </a:t>
            </a:r>
            <a:endParaRPr dirty="0"/>
          </a:p>
          <a:p>
            <a:pPr marL="914400" lvl="0" indent="-342900" algn="l" rtl="0">
              <a:spcBef>
                <a:spcPts val="0"/>
              </a:spcBef>
              <a:spcAft>
                <a:spcPts val="0"/>
              </a:spcAft>
              <a:buSzPts val="1800"/>
              <a:buChar char="-"/>
            </a:pPr>
            <a:r>
              <a:rPr lang="en-US" dirty="0"/>
              <a:t>Perform Post-Processing (check neighboring scans…)</a:t>
            </a:r>
            <a:endParaRPr dirty="0"/>
          </a:p>
          <a:p>
            <a:pPr marL="914400" lvl="0" indent="-342900" algn="l" rtl="0">
              <a:spcBef>
                <a:spcPts val="0"/>
              </a:spcBef>
              <a:spcAft>
                <a:spcPts val="0"/>
              </a:spcAft>
              <a:buSzPts val="1800"/>
              <a:buChar char="-"/>
            </a:pPr>
            <a:r>
              <a:rPr lang="en-US" dirty="0"/>
              <a:t>Hyperparameter optimization</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pic>
        <p:nvPicPr>
          <p:cNvPr id="6" name="Google Shape;83;p2">
            <a:extLst>
              <a:ext uri="{FF2B5EF4-FFF2-40B4-BE49-F238E27FC236}">
                <a16:creationId xmlns:a16="http://schemas.microsoft.com/office/drawing/2014/main" id="{87399A52-44D3-4FF7-99B9-190E2A16CF11}"/>
              </a:ext>
            </a:extLst>
          </p:cNvPr>
          <p:cNvPicPr preferRelativeResize="0"/>
          <p:nvPr/>
        </p:nvPicPr>
        <p:blipFill>
          <a:blip r:embed="rId3">
            <a:alphaModFix/>
          </a:blip>
          <a:stretch>
            <a:fillRect/>
          </a:stretch>
        </p:blipFill>
        <p:spPr>
          <a:xfrm>
            <a:off x="899776" y="4271554"/>
            <a:ext cx="7421264" cy="3750536"/>
          </a:xfrm>
          <a:prstGeom prst="rect">
            <a:avLst/>
          </a:prstGeom>
          <a:noFill/>
          <a:ln>
            <a:noFill/>
          </a:ln>
        </p:spPr>
      </p:pic>
      <p:sp>
        <p:nvSpPr>
          <p:cNvPr id="77" name="Google Shape;77;g578c7b3c6b_0_7"/>
          <p:cNvSpPr txBox="1">
            <a:spLocks noGrp="1"/>
          </p:cNvSpPr>
          <p:nvPr>
            <p:ph type="title"/>
          </p:nvPr>
        </p:nvSpPr>
        <p:spPr>
          <a:xfrm>
            <a:off x="900112" y="720725"/>
            <a:ext cx="11160000" cy="1079400"/>
          </a:xfrm>
          <a:prstGeom prst="rect">
            <a:avLst/>
          </a:prstGeom>
        </p:spPr>
        <p:txBody>
          <a:bodyPr spcFirstLastPara="1" wrap="square" lIns="36000" tIns="36000" rIns="36000" bIns="36000" anchor="t" anchorCtr="0">
            <a:noAutofit/>
          </a:bodyPr>
          <a:lstStyle/>
          <a:p>
            <a:pPr marL="0" lvl="0" indent="0" algn="l" rtl="0">
              <a:spcBef>
                <a:spcPts val="0"/>
              </a:spcBef>
              <a:spcAft>
                <a:spcPts val="0"/>
              </a:spcAft>
              <a:buNone/>
            </a:pPr>
            <a:r>
              <a:rPr lang="es-MX" dirty="0" err="1"/>
              <a:t>Overview</a:t>
            </a:r>
            <a:endParaRPr dirty="0"/>
          </a:p>
        </p:txBody>
      </p:sp>
      <p:sp>
        <p:nvSpPr>
          <p:cNvPr id="78" name="Google Shape;78;g578c7b3c6b_0_7"/>
          <p:cNvSpPr txBox="1">
            <a:spLocks noGrp="1"/>
          </p:cNvSpPr>
          <p:nvPr>
            <p:ph type="body" idx="1"/>
          </p:nvPr>
        </p:nvSpPr>
        <p:spPr>
          <a:xfrm>
            <a:off x="900000" y="1800000"/>
            <a:ext cx="11160000" cy="956263"/>
          </a:xfrm>
          <a:prstGeom prst="rect">
            <a:avLst/>
          </a:prstGeom>
        </p:spPr>
        <p:txBody>
          <a:bodyPr spcFirstLastPara="1" wrap="square" lIns="36000" tIns="36000" rIns="36000" bIns="36000" anchor="t" anchorCtr="0">
            <a:noAutofit/>
          </a:bodyPr>
          <a:lstStyle/>
          <a:p>
            <a:pPr marL="342900" lvl="0">
              <a:buFont typeface="Wingdings" panose="05000000000000000000" pitchFamily="2" charset="2"/>
              <a:buChar char="Ø"/>
            </a:pPr>
            <a:r>
              <a:rPr lang="en-US" b="1" dirty="0"/>
              <a:t>Age-related macular degeneration (AMD) </a:t>
            </a:r>
            <a:r>
              <a:rPr lang="en-US" dirty="0"/>
              <a:t>is the most prevalent cause for blindness in the developed world</a:t>
            </a:r>
          </a:p>
        </p:txBody>
      </p:sp>
      <p:pic>
        <p:nvPicPr>
          <p:cNvPr id="4" name="Google Shape;86;p2" descr="Intermediate age related macular degeneration.jpg">
            <a:extLst>
              <a:ext uri="{FF2B5EF4-FFF2-40B4-BE49-F238E27FC236}">
                <a16:creationId xmlns:a16="http://schemas.microsoft.com/office/drawing/2014/main" id="{D3BDF7F2-E184-4F39-86C8-7E2A8F5D562B}"/>
              </a:ext>
            </a:extLst>
          </p:cNvPr>
          <p:cNvPicPr preferRelativeResize="0"/>
          <p:nvPr/>
        </p:nvPicPr>
        <p:blipFill rotWithShape="1">
          <a:blip r:embed="rId4">
            <a:alphaModFix/>
          </a:blip>
          <a:srcRect/>
          <a:stretch/>
        </p:blipFill>
        <p:spPr>
          <a:xfrm>
            <a:off x="9093200" y="4734478"/>
            <a:ext cx="3910013" cy="3349625"/>
          </a:xfrm>
          <a:prstGeom prst="rect">
            <a:avLst/>
          </a:prstGeom>
          <a:noFill/>
          <a:ln>
            <a:noFill/>
          </a:ln>
        </p:spPr>
      </p:pic>
      <p:sp>
        <p:nvSpPr>
          <p:cNvPr id="5" name="Google Shape;78;g578c7b3c6b_0_7">
            <a:extLst>
              <a:ext uri="{FF2B5EF4-FFF2-40B4-BE49-F238E27FC236}">
                <a16:creationId xmlns:a16="http://schemas.microsoft.com/office/drawing/2014/main" id="{8E79BF36-06C6-4D7D-80E6-7A9D329D530E}"/>
              </a:ext>
            </a:extLst>
          </p:cNvPr>
          <p:cNvSpPr txBox="1">
            <a:spLocks/>
          </p:cNvSpPr>
          <p:nvPr/>
        </p:nvSpPr>
        <p:spPr>
          <a:xfrm>
            <a:off x="899888" y="2595153"/>
            <a:ext cx="11160000" cy="4654733"/>
          </a:xfrm>
          <a:prstGeom prst="rect">
            <a:avLst/>
          </a:prstGeom>
          <a:noFill/>
          <a:ln>
            <a:noFill/>
          </a:ln>
        </p:spPr>
        <p:txBody>
          <a:bodyPr spcFirstLastPara="1" wrap="square" lIns="36000" tIns="36000" rIns="36000" bIns="360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Arial"/>
              <a:buChar char="•"/>
              <a:defRPr sz="2500" b="0" i="0" u="none" strike="noStrike" cap="none">
                <a:solidFill>
                  <a:schemeClr val="dk1"/>
                </a:solidFill>
                <a:latin typeface="Arial"/>
                <a:ea typeface="Arial"/>
                <a:cs typeface="Arial"/>
                <a:sym typeface="Arial"/>
              </a:defRPr>
            </a:lvl1pPr>
            <a:lvl2pPr marL="914400" marR="0" lvl="1" indent="-342900" algn="l" rtl="0">
              <a:lnSpc>
                <a:spcPct val="100000"/>
              </a:lnSpc>
              <a:spcBef>
                <a:spcPts val="0"/>
              </a:spcBef>
              <a:spcAft>
                <a:spcPts val="0"/>
              </a:spcAft>
              <a:buClr>
                <a:schemeClr val="dk1"/>
              </a:buClr>
              <a:buSzPts val="1800"/>
              <a:buFont typeface="Merriweather Sans"/>
              <a:buChar char="-"/>
              <a:defRPr sz="2500" b="0" i="0" u="none" strike="noStrike" cap="none">
                <a:solidFill>
                  <a:schemeClr val="dk1"/>
                </a:solidFill>
                <a:latin typeface="Arial"/>
                <a:ea typeface="Arial"/>
                <a:cs typeface="Arial"/>
                <a:sym typeface="Arial"/>
              </a:defRPr>
            </a:lvl2pPr>
            <a:lvl3pPr marL="1371600" marR="0" lvl="2" indent="-342900" algn="l" rtl="0">
              <a:lnSpc>
                <a:spcPct val="100000"/>
              </a:lnSpc>
              <a:spcBef>
                <a:spcPts val="0"/>
              </a:spcBef>
              <a:spcAft>
                <a:spcPts val="0"/>
              </a:spcAft>
              <a:buClr>
                <a:schemeClr val="dk1"/>
              </a:buClr>
              <a:buSzPts val="1800"/>
              <a:buFont typeface="Merriweather Sans"/>
              <a:buChar char="–"/>
              <a:defRPr sz="21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chemeClr val="dk1"/>
              </a:buClr>
              <a:buSzPts val="1800"/>
              <a:buFont typeface="Merriweather Sans"/>
              <a:buChar char="-"/>
              <a:defRPr sz="21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chemeClr val="dk1"/>
              </a:buClr>
              <a:buSzPts val="1800"/>
              <a:buFont typeface="Merriweather Sans"/>
              <a:buChar char="-"/>
              <a:defRPr sz="21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9pPr>
          </a:lstStyle>
          <a:p>
            <a:pPr marL="342900">
              <a:buFont typeface="Wingdings" panose="05000000000000000000" pitchFamily="2" charset="2"/>
              <a:buChar char="Ø"/>
            </a:pPr>
            <a:r>
              <a:rPr lang="en-US" b="1" dirty="0"/>
              <a:t>Current solution:</a:t>
            </a:r>
            <a:r>
              <a:rPr lang="es-MX" dirty="0"/>
              <a:t> anti-VEGF </a:t>
            </a:r>
            <a:r>
              <a:rPr lang="es-MX" dirty="0" err="1"/>
              <a:t>intravitreal</a:t>
            </a:r>
            <a:r>
              <a:rPr lang="es-MX" dirty="0"/>
              <a:t> </a:t>
            </a:r>
            <a:r>
              <a:rPr lang="es-MX" dirty="0" err="1"/>
              <a:t>injections</a:t>
            </a:r>
            <a:r>
              <a:rPr lang="es-MX" dirty="0"/>
              <a:t>:</a:t>
            </a:r>
            <a:r>
              <a:rPr lang="en-US" dirty="0"/>
              <a:t> </a:t>
            </a:r>
          </a:p>
          <a:p>
            <a:pPr marL="800100" lvl="1">
              <a:buFont typeface="Wingdings" panose="05000000000000000000" pitchFamily="2" charset="2"/>
              <a:buChar char="Ø"/>
            </a:pPr>
            <a:r>
              <a:rPr lang="en-US" dirty="0"/>
              <a:t>accurate assessment of individual disease activity</a:t>
            </a:r>
          </a:p>
          <a:p>
            <a:pPr marL="800100" lvl="1">
              <a:buFont typeface="Wingdings" panose="05000000000000000000" pitchFamily="2" charset="2"/>
              <a:buChar char="Ø"/>
            </a:pPr>
            <a:r>
              <a:rPr lang="en-US" dirty="0"/>
              <a:t>Evaluate location, size and evolution of fluid, such as intraretinal cysts.</a:t>
            </a:r>
          </a:p>
          <a:p>
            <a:pPr marL="800100" lvl="1">
              <a:buFont typeface="Wingdings" panose="05000000000000000000" pitchFamily="2" charset="2"/>
              <a:buChar char="Ø"/>
            </a:pPr>
            <a:r>
              <a:rPr lang="en-US" altLang="es-MX" dirty="0"/>
              <a:t>This is a very effective way of delivering medication to the retina </a:t>
            </a:r>
            <a:r>
              <a:rPr lang="es-MX" altLang="es-MX" sz="1600" dirty="0"/>
              <a:t>-http://precisioneyeclinic.com.au</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uiExpand="1" build="p"/>
      <p:bldP spid="5"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8434" name="Picture 2" descr="Related image">
            <a:extLst>
              <a:ext uri="{FF2B5EF4-FFF2-40B4-BE49-F238E27FC236}">
                <a16:creationId xmlns:a16="http://schemas.microsoft.com/office/drawing/2014/main" id="{673F9B9C-90A0-429F-92FD-8E39E7A6E8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7384" y="496389"/>
            <a:ext cx="9565580" cy="717418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3451EB63-021A-4C4E-A16A-37A82CB10F58}"/>
              </a:ext>
            </a:extLst>
          </p:cNvPr>
          <p:cNvSpPr>
            <a:spLocks noGrp="1"/>
          </p:cNvSpPr>
          <p:nvPr>
            <p:ph type="title"/>
          </p:nvPr>
        </p:nvSpPr>
        <p:spPr/>
        <p:txBody>
          <a:bodyPr/>
          <a:lstStyle/>
          <a:p>
            <a:endParaRPr lang="es-MX"/>
          </a:p>
        </p:txBody>
      </p:sp>
    </p:spTree>
    <p:extLst>
      <p:ext uri="{BB962C8B-B14F-4D97-AF65-F5344CB8AC3E}">
        <p14:creationId xmlns:p14="http://schemas.microsoft.com/office/powerpoint/2010/main" val="29609145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FE0F978B-4B0D-4368-BE7A-834ED127B10E}"/>
              </a:ext>
            </a:extLst>
          </p:cNvPr>
          <p:cNvSpPr>
            <a:spLocks noGrp="1"/>
          </p:cNvSpPr>
          <p:nvPr>
            <p:ph type="title"/>
          </p:nvPr>
        </p:nvSpPr>
        <p:spPr/>
        <p:txBody>
          <a:bodyPr/>
          <a:lstStyle/>
          <a:p>
            <a:r>
              <a:rPr lang="es-MX" altLang="es-MX"/>
              <a:t>References</a:t>
            </a:r>
          </a:p>
        </p:txBody>
      </p:sp>
      <p:sp>
        <p:nvSpPr>
          <p:cNvPr id="46083" name="Content Placeholder 2">
            <a:extLst>
              <a:ext uri="{FF2B5EF4-FFF2-40B4-BE49-F238E27FC236}">
                <a16:creationId xmlns:a16="http://schemas.microsoft.com/office/drawing/2014/main" id="{3437551D-BEF8-4BBB-BD82-6D4929276CB2}"/>
              </a:ext>
            </a:extLst>
          </p:cNvPr>
          <p:cNvSpPr>
            <a:spLocks noGrp="1"/>
          </p:cNvSpPr>
          <p:nvPr>
            <p:ph idx="1"/>
          </p:nvPr>
        </p:nvSpPr>
        <p:spPr>
          <a:xfrm>
            <a:off x="900113" y="1800225"/>
            <a:ext cx="11160125" cy="6119813"/>
          </a:xfrm>
        </p:spPr>
        <p:txBody>
          <a:bodyPr/>
          <a:lstStyle/>
          <a:p>
            <a:r>
              <a:rPr lang="es-MX" altLang="es-MX" sz="2200" dirty="0"/>
              <a:t>[1] </a:t>
            </a:r>
            <a:r>
              <a:rPr lang="es-MX" altLang="es-MX" sz="2200" dirty="0" err="1"/>
              <a:t>Freerk</a:t>
            </a:r>
            <a:r>
              <a:rPr lang="es-MX" altLang="es-MX" sz="2200" dirty="0"/>
              <a:t> G. </a:t>
            </a:r>
            <a:r>
              <a:rPr lang="es-MX" altLang="es-MX" sz="2200" dirty="0" err="1"/>
              <a:t>Venhuizen</a:t>
            </a:r>
            <a:r>
              <a:rPr lang="es-MX" altLang="es-MX" sz="2200" dirty="0"/>
              <a:t>, Bram van Ginneken, Bart </a:t>
            </a:r>
            <a:r>
              <a:rPr lang="es-MX" altLang="es-MX" sz="2200" dirty="0" err="1"/>
              <a:t>Liefers</a:t>
            </a:r>
            <a:r>
              <a:rPr lang="es-MX" altLang="es-MX" sz="2200" dirty="0"/>
              <a:t>, </a:t>
            </a:r>
            <a:r>
              <a:rPr lang="es-MX" altLang="es-MX" sz="2200" dirty="0" err="1"/>
              <a:t>Freekje</a:t>
            </a:r>
            <a:r>
              <a:rPr lang="es-MX" altLang="es-MX" sz="2200" dirty="0"/>
              <a:t> van </a:t>
            </a:r>
            <a:r>
              <a:rPr lang="es-MX" altLang="es-MX" sz="2200" dirty="0" err="1"/>
              <a:t>Asten</a:t>
            </a:r>
            <a:r>
              <a:rPr lang="es-MX" altLang="es-MX" sz="2200" dirty="0"/>
              <a:t>, Vivian </a:t>
            </a:r>
            <a:r>
              <a:rPr lang="es-MX" altLang="es-MX" sz="2200" dirty="0" err="1"/>
              <a:t>Schreur</a:t>
            </a:r>
            <a:r>
              <a:rPr lang="es-MX" altLang="es-MX" sz="2200" dirty="0"/>
              <a:t>, </a:t>
            </a:r>
            <a:r>
              <a:rPr lang="es-MX" altLang="es-MX" sz="2200" dirty="0" err="1"/>
              <a:t>Sascha</a:t>
            </a:r>
            <a:r>
              <a:rPr lang="es-MX" altLang="es-MX" sz="2200" dirty="0"/>
              <a:t> </a:t>
            </a:r>
            <a:r>
              <a:rPr lang="es-MX" altLang="es-MX" sz="2200" dirty="0" err="1"/>
              <a:t>Fauser</a:t>
            </a:r>
            <a:r>
              <a:rPr lang="es-MX" altLang="es-MX" sz="2200" dirty="0"/>
              <a:t>, Carel </a:t>
            </a:r>
            <a:r>
              <a:rPr lang="es-MX" altLang="es-MX" sz="2200" dirty="0" err="1"/>
              <a:t>Hoyng</a:t>
            </a:r>
            <a:r>
              <a:rPr lang="es-MX" altLang="es-MX" sz="2200" dirty="0"/>
              <a:t>, Thomas </a:t>
            </a:r>
            <a:r>
              <a:rPr lang="es-MX" altLang="es-MX" sz="2200" dirty="0" err="1"/>
              <a:t>Theelen</a:t>
            </a:r>
            <a:r>
              <a:rPr lang="es-MX" altLang="es-MX" sz="2200" dirty="0"/>
              <a:t>, and Clara I. Sánchez, "Deep </a:t>
            </a:r>
            <a:r>
              <a:rPr lang="es-MX" altLang="es-MX" sz="2200" dirty="0" err="1"/>
              <a:t>learning</a:t>
            </a:r>
            <a:r>
              <a:rPr lang="es-MX" altLang="es-MX" sz="2200" dirty="0"/>
              <a:t> </a:t>
            </a:r>
            <a:r>
              <a:rPr lang="es-MX" altLang="es-MX" sz="2200" dirty="0" err="1"/>
              <a:t>approach</a:t>
            </a:r>
            <a:r>
              <a:rPr lang="es-MX" altLang="es-MX" sz="2200" dirty="0"/>
              <a:t> </a:t>
            </a:r>
            <a:r>
              <a:rPr lang="es-MX" altLang="es-MX" sz="2200" dirty="0" err="1"/>
              <a:t>for</a:t>
            </a:r>
            <a:r>
              <a:rPr lang="es-MX" altLang="es-MX" sz="2200" dirty="0"/>
              <a:t> </a:t>
            </a:r>
            <a:r>
              <a:rPr lang="es-MX" altLang="es-MX" sz="2200" dirty="0" err="1"/>
              <a:t>the</a:t>
            </a:r>
            <a:r>
              <a:rPr lang="es-MX" altLang="es-MX" sz="2200" dirty="0"/>
              <a:t> </a:t>
            </a:r>
            <a:r>
              <a:rPr lang="es-MX" altLang="es-MX" sz="2200" dirty="0" err="1"/>
              <a:t>detection</a:t>
            </a:r>
            <a:r>
              <a:rPr lang="es-MX" altLang="es-MX" sz="2200" dirty="0"/>
              <a:t> and </a:t>
            </a:r>
            <a:r>
              <a:rPr lang="es-MX" altLang="es-MX" sz="2200" dirty="0" err="1"/>
              <a:t>quantification</a:t>
            </a:r>
            <a:r>
              <a:rPr lang="es-MX" altLang="es-MX" sz="2200" dirty="0"/>
              <a:t> </a:t>
            </a:r>
            <a:r>
              <a:rPr lang="es-MX" altLang="es-MX" sz="2200" dirty="0" err="1"/>
              <a:t>of</a:t>
            </a:r>
            <a:r>
              <a:rPr lang="es-MX" altLang="es-MX" sz="2200" dirty="0"/>
              <a:t> </a:t>
            </a:r>
            <a:r>
              <a:rPr lang="es-MX" altLang="es-MX" sz="2200" dirty="0" err="1"/>
              <a:t>intraretinal</a:t>
            </a:r>
            <a:r>
              <a:rPr lang="es-MX" altLang="es-MX" sz="2200" dirty="0"/>
              <a:t> </a:t>
            </a:r>
            <a:r>
              <a:rPr lang="es-MX" altLang="es-MX" sz="2200" dirty="0" err="1"/>
              <a:t>cystoid</a:t>
            </a:r>
            <a:r>
              <a:rPr lang="es-MX" altLang="es-MX" sz="2200" dirty="0"/>
              <a:t> fluid in </a:t>
            </a:r>
            <a:r>
              <a:rPr lang="es-MX" altLang="es-MX" sz="2200" dirty="0" err="1"/>
              <a:t>multivendor</a:t>
            </a:r>
            <a:r>
              <a:rPr lang="es-MX" altLang="es-MX" sz="2200" dirty="0"/>
              <a:t> </a:t>
            </a:r>
            <a:r>
              <a:rPr lang="es-MX" altLang="es-MX" sz="2200" dirty="0" err="1"/>
              <a:t>optical</a:t>
            </a:r>
            <a:r>
              <a:rPr lang="es-MX" altLang="es-MX" sz="2200" dirty="0"/>
              <a:t> </a:t>
            </a:r>
            <a:r>
              <a:rPr lang="es-MX" altLang="es-MX" sz="2200" dirty="0" err="1"/>
              <a:t>coherence</a:t>
            </a:r>
            <a:r>
              <a:rPr lang="es-MX" altLang="es-MX" sz="2200" dirty="0"/>
              <a:t> </a:t>
            </a:r>
            <a:r>
              <a:rPr lang="es-MX" altLang="es-MX" sz="2200" dirty="0" err="1"/>
              <a:t>tomography</a:t>
            </a:r>
            <a:r>
              <a:rPr lang="es-MX" altLang="es-MX" sz="2200" dirty="0"/>
              <a:t>," </a:t>
            </a:r>
            <a:r>
              <a:rPr lang="es-MX" altLang="es-MX" sz="2200" dirty="0" err="1"/>
              <a:t>Biomed</a:t>
            </a:r>
            <a:r>
              <a:rPr lang="es-MX" altLang="es-MX" sz="2200" dirty="0"/>
              <a:t>. </a:t>
            </a:r>
            <a:r>
              <a:rPr lang="es-MX" altLang="es-MX" sz="2200" dirty="0" err="1"/>
              <a:t>Opt</a:t>
            </a:r>
            <a:r>
              <a:rPr lang="es-MX" altLang="es-MX" sz="2200" dirty="0"/>
              <a:t>. Express 9, 1545-1569 (2018)</a:t>
            </a:r>
          </a:p>
          <a:p>
            <a:r>
              <a:rPr lang="es-MX" altLang="es-MX" sz="2200" dirty="0"/>
              <a:t>[2] H. </a:t>
            </a:r>
            <a:r>
              <a:rPr lang="es-MX" altLang="es-MX" sz="2200" dirty="0" err="1"/>
              <a:t>Bogunović</a:t>
            </a:r>
            <a:r>
              <a:rPr lang="es-MX" altLang="es-MX" sz="2200" dirty="0"/>
              <a:t> et al., "RETOUCH -</a:t>
            </a:r>
            <a:r>
              <a:rPr lang="es-MX" altLang="es-MX" sz="2200" dirty="0" err="1"/>
              <a:t>The</a:t>
            </a:r>
            <a:r>
              <a:rPr lang="es-MX" altLang="es-MX" sz="2200" dirty="0"/>
              <a:t> Retinal OCT Fluid </a:t>
            </a:r>
            <a:r>
              <a:rPr lang="es-MX" altLang="es-MX" sz="2200" dirty="0" err="1"/>
              <a:t>Detection</a:t>
            </a:r>
            <a:r>
              <a:rPr lang="es-MX" altLang="es-MX" sz="2200" dirty="0"/>
              <a:t> and </a:t>
            </a:r>
            <a:r>
              <a:rPr lang="es-MX" altLang="es-MX" sz="2200" dirty="0" err="1"/>
              <a:t>Segmentation</a:t>
            </a:r>
            <a:r>
              <a:rPr lang="es-MX" altLang="es-MX" sz="2200" dirty="0"/>
              <a:t> </a:t>
            </a:r>
            <a:r>
              <a:rPr lang="es-MX" altLang="es-MX" sz="2200" dirty="0" err="1"/>
              <a:t>Benchmark</a:t>
            </a:r>
            <a:r>
              <a:rPr lang="es-MX" altLang="es-MX" sz="2200" dirty="0"/>
              <a:t> and </a:t>
            </a:r>
            <a:r>
              <a:rPr lang="es-MX" altLang="es-MX" sz="2200" dirty="0" err="1"/>
              <a:t>Challenge</a:t>
            </a:r>
            <a:r>
              <a:rPr lang="es-MX" altLang="es-MX" sz="2200" dirty="0"/>
              <a:t>," in IEEE </a:t>
            </a:r>
            <a:r>
              <a:rPr lang="es-MX" altLang="es-MX" sz="2200" dirty="0" err="1"/>
              <a:t>Transactions</a:t>
            </a:r>
            <a:r>
              <a:rPr lang="es-MX" altLang="es-MX" sz="2200" dirty="0"/>
              <a:t> </a:t>
            </a:r>
            <a:r>
              <a:rPr lang="es-MX" altLang="es-MX" sz="2200" dirty="0" err="1"/>
              <a:t>on</a:t>
            </a:r>
            <a:r>
              <a:rPr lang="es-MX" altLang="es-MX" sz="2200" dirty="0"/>
              <a:t> Medical </a:t>
            </a:r>
            <a:r>
              <a:rPr lang="es-MX" altLang="es-MX" sz="2200" dirty="0" err="1"/>
              <a:t>Imaging</a:t>
            </a:r>
            <a:r>
              <a:rPr lang="es-MX" altLang="es-MX" sz="2200" dirty="0"/>
              <a:t>. </a:t>
            </a:r>
            <a:r>
              <a:rPr lang="es-MX" altLang="es-MX" sz="2200" dirty="0" err="1"/>
              <a:t>doi</a:t>
            </a:r>
            <a:r>
              <a:rPr lang="es-MX" altLang="es-MX" sz="2200" dirty="0"/>
              <a:t>: 10.1109/TMI.2019.2901398 </a:t>
            </a:r>
            <a:r>
              <a:rPr lang="es-MX" altLang="es-MX" sz="2200" dirty="0" err="1"/>
              <a:t>keywords</a:t>
            </a:r>
            <a:r>
              <a:rPr lang="es-MX" altLang="es-MX" sz="2200" dirty="0"/>
              <a:t>: {</a:t>
            </a:r>
            <a:r>
              <a:rPr lang="es-MX" altLang="es-MX" sz="2200" dirty="0" err="1"/>
              <a:t>Retina;Image</a:t>
            </a:r>
            <a:r>
              <a:rPr lang="es-MX" altLang="es-MX" sz="2200" dirty="0"/>
              <a:t> </a:t>
            </a:r>
            <a:r>
              <a:rPr lang="es-MX" altLang="es-MX" sz="2200" dirty="0" err="1"/>
              <a:t>segmentation;Diseases;Biomedical</a:t>
            </a:r>
            <a:r>
              <a:rPr lang="es-MX" altLang="es-MX" sz="2200" dirty="0"/>
              <a:t> </a:t>
            </a:r>
            <a:r>
              <a:rPr lang="es-MX" altLang="es-MX" sz="2200" dirty="0" err="1"/>
              <a:t>imaging;Image</a:t>
            </a:r>
            <a:r>
              <a:rPr lang="es-MX" altLang="es-MX" sz="2200" dirty="0"/>
              <a:t> </a:t>
            </a:r>
            <a:r>
              <a:rPr lang="es-MX" altLang="es-MX" sz="2200" dirty="0" err="1"/>
              <a:t>analysis;Fluids;Benchmark</a:t>
            </a:r>
            <a:r>
              <a:rPr lang="es-MX" altLang="es-MX" sz="2200" dirty="0"/>
              <a:t> </a:t>
            </a:r>
            <a:r>
              <a:rPr lang="es-MX" altLang="es-MX" sz="2200" dirty="0" err="1"/>
              <a:t>testing;Evaluation;Image</a:t>
            </a:r>
            <a:r>
              <a:rPr lang="es-MX" altLang="es-MX" sz="2200" dirty="0"/>
              <a:t> </a:t>
            </a:r>
            <a:r>
              <a:rPr lang="es-MX" altLang="es-MX" sz="2200" dirty="0" err="1"/>
              <a:t>segmentation;Image</a:t>
            </a:r>
            <a:r>
              <a:rPr lang="es-MX" altLang="es-MX" sz="2200" dirty="0"/>
              <a:t> </a:t>
            </a:r>
            <a:r>
              <a:rPr lang="es-MX" altLang="es-MX" sz="2200" dirty="0" err="1"/>
              <a:t>classification;Optical</a:t>
            </a:r>
            <a:r>
              <a:rPr lang="es-MX" altLang="es-MX" sz="2200" dirty="0"/>
              <a:t> </a:t>
            </a:r>
            <a:r>
              <a:rPr lang="es-MX" altLang="es-MX" sz="2200" dirty="0" err="1"/>
              <a:t>Coherence</a:t>
            </a:r>
            <a:r>
              <a:rPr lang="es-MX" altLang="es-MX" sz="2200" dirty="0"/>
              <a:t> </a:t>
            </a:r>
            <a:r>
              <a:rPr lang="es-MX" altLang="es-MX" sz="2200" dirty="0" err="1"/>
              <a:t>Tomography;Retina</a:t>
            </a:r>
            <a:r>
              <a:rPr lang="es-MX" altLang="es-MX" sz="2200" dirty="0"/>
              <a:t>}, URL: </a:t>
            </a:r>
            <a:r>
              <a:rPr lang="es-MX" altLang="es-MX" sz="2200" dirty="0">
                <a:hlinkClick r:id="rId2"/>
              </a:rPr>
              <a:t>http://ieeexplore.ieee.org/stamp/stamp.jsp?tp=&amp;arnumber=8653407&amp;isnumber=4359023</a:t>
            </a:r>
            <a:endParaRPr lang="es-MX" altLang="es-MX" sz="2200" dirty="0"/>
          </a:p>
          <a:p>
            <a:r>
              <a:rPr lang="es-MX" altLang="es-MX" sz="2200" dirty="0"/>
              <a:t>A. </a:t>
            </a:r>
            <a:r>
              <a:rPr lang="es-MX" altLang="es-MX" sz="2200" dirty="0" err="1"/>
              <a:t>Montuoro</a:t>
            </a:r>
            <a:r>
              <a:rPr lang="es-MX" altLang="es-MX" sz="2200" dirty="0"/>
              <a:t>, S. M. </a:t>
            </a:r>
            <a:r>
              <a:rPr lang="es-MX" altLang="es-MX" sz="2200" dirty="0" err="1"/>
              <a:t>Waldstein</a:t>
            </a:r>
            <a:r>
              <a:rPr lang="es-MX" altLang="es-MX" sz="2200" dirty="0"/>
              <a:t>, B. S. </a:t>
            </a:r>
            <a:r>
              <a:rPr lang="es-MX" altLang="es-MX" sz="2200" dirty="0" err="1"/>
              <a:t>Gerendas</a:t>
            </a:r>
            <a:r>
              <a:rPr lang="es-MX" altLang="es-MX" sz="2200" dirty="0"/>
              <a:t>, and U. Schmidt-Erfurth, “</a:t>
            </a:r>
            <a:r>
              <a:rPr lang="es-MX" altLang="es-MX" sz="2200" dirty="0" err="1"/>
              <a:t>Joint</a:t>
            </a:r>
            <a:r>
              <a:rPr lang="es-MX" altLang="es-MX" sz="2200" dirty="0"/>
              <a:t> retinal </a:t>
            </a:r>
            <a:r>
              <a:rPr lang="es-MX" altLang="es-MX" sz="2200" dirty="0" err="1"/>
              <a:t>layer</a:t>
            </a:r>
            <a:r>
              <a:rPr lang="es-MX" altLang="es-MX" sz="2200" dirty="0"/>
              <a:t> and fluid </a:t>
            </a:r>
            <a:r>
              <a:rPr lang="es-MX" altLang="es-MX" sz="2200" dirty="0" err="1"/>
              <a:t>segmentation</a:t>
            </a:r>
            <a:r>
              <a:rPr lang="es-MX" altLang="es-MX" sz="2200" dirty="0"/>
              <a:t> in OCT </a:t>
            </a:r>
            <a:r>
              <a:rPr lang="es-MX" altLang="es-MX" sz="2200" dirty="0" err="1"/>
              <a:t>scans</a:t>
            </a:r>
            <a:r>
              <a:rPr lang="es-MX" altLang="es-MX" sz="2200" dirty="0"/>
              <a:t> </a:t>
            </a:r>
            <a:r>
              <a:rPr lang="es-MX" altLang="es-MX" sz="2200" dirty="0" err="1"/>
              <a:t>of</a:t>
            </a:r>
            <a:r>
              <a:rPr lang="es-MX" altLang="es-MX" sz="2200" dirty="0"/>
              <a:t> </a:t>
            </a:r>
            <a:r>
              <a:rPr lang="es-MX" altLang="es-MX" sz="2200" dirty="0" err="1"/>
              <a:t>eyes</a:t>
            </a:r>
            <a:r>
              <a:rPr lang="es-MX" altLang="es-MX" sz="2200" dirty="0"/>
              <a:t> </a:t>
            </a:r>
            <a:r>
              <a:rPr lang="es-MX" altLang="es-MX" sz="2200" dirty="0" err="1"/>
              <a:t>with</a:t>
            </a:r>
            <a:r>
              <a:rPr lang="es-MX" altLang="es-MX" sz="2200" dirty="0"/>
              <a:t> </a:t>
            </a:r>
            <a:r>
              <a:rPr lang="es-MX" altLang="es-MX" sz="2200" dirty="0" err="1"/>
              <a:t>severe</a:t>
            </a:r>
            <a:r>
              <a:rPr lang="es-MX" altLang="es-MX" sz="2200" dirty="0"/>
              <a:t> macular edema </a:t>
            </a:r>
            <a:r>
              <a:rPr lang="es-MX" altLang="es-MX" sz="2200" dirty="0" err="1"/>
              <a:t>using</a:t>
            </a:r>
            <a:r>
              <a:rPr lang="es-MX" altLang="es-MX" sz="2200" dirty="0"/>
              <a:t> </a:t>
            </a:r>
            <a:r>
              <a:rPr lang="es-MX" altLang="es-MX" sz="2200" dirty="0" err="1"/>
              <a:t>unsupervised</a:t>
            </a:r>
            <a:r>
              <a:rPr lang="es-MX" altLang="es-MX" sz="2200" dirty="0"/>
              <a:t> </a:t>
            </a:r>
            <a:r>
              <a:rPr lang="es-MX" altLang="es-MX" sz="2200" dirty="0" err="1"/>
              <a:t>representation</a:t>
            </a:r>
            <a:r>
              <a:rPr lang="es-MX" altLang="es-MX" sz="2200" dirty="0"/>
              <a:t> and </a:t>
            </a:r>
            <a:r>
              <a:rPr lang="es-MX" altLang="es-MX" sz="2200" dirty="0" err="1"/>
              <a:t>auto-context</a:t>
            </a:r>
            <a:r>
              <a:rPr lang="es-MX" altLang="es-MX" sz="2200" dirty="0"/>
              <a:t>,” </a:t>
            </a:r>
            <a:r>
              <a:rPr lang="es-MX" altLang="es-MX" sz="2200" dirty="0" err="1"/>
              <a:t>Biomed</a:t>
            </a:r>
            <a:r>
              <a:rPr lang="es-MX" altLang="es-MX" sz="2200" dirty="0"/>
              <a:t>. </a:t>
            </a:r>
            <a:r>
              <a:rPr lang="es-MX" altLang="es-MX" sz="2200" dirty="0" err="1"/>
              <a:t>Opt</a:t>
            </a:r>
            <a:r>
              <a:rPr lang="es-MX" altLang="es-MX" sz="2200" dirty="0"/>
              <a:t>. Express, vol. 8, no. 3, pp. 182–190, mar 2017.</a:t>
            </a:r>
          </a:p>
          <a:p>
            <a:endParaRPr lang="es-MX" altLang="es-MX" sz="2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D6939DCE-D94E-4D67-8182-A345011BF03C}"/>
              </a:ext>
            </a:extLst>
          </p:cNvPr>
          <p:cNvSpPr>
            <a:spLocks noGrp="1"/>
          </p:cNvSpPr>
          <p:nvPr>
            <p:ph type="title"/>
          </p:nvPr>
        </p:nvSpPr>
        <p:spPr/>
        <p:txBody>
          <a:bodyPr/>
          <a:lstStyle/>
          <a:p>
            <a:r>
              <a:rPr lang="en-US" altLang="es-MX" dirty="0"/>
              <a:t>About the treatment</a:t>
            </a:r>
            <a:endParaRPr lang="es-MX" altLang="es-MX" dirty="0"/>
          </a:p>
        </p:txBody>
      </p:sp>
      <p:sp>
        <p:nvSpPr>
          <p:cNvPr id="18435" name="Content Placeholder 2">
            <a:extLst>
              <a:ext uri="{FF2B5EF4-FFF2-40B4-BE49-F238E27FC236}">
                <a16:creationId xmlns:a16="http://schemas.microsoft.com/office/drawing/2014/main" id="{A5D1EEB9-B6F6-413F-8BAC-2776E05BD8DF}"/>
              </a:ext>
            </a:extLst>
          </p:cNvPr>
          <p:cNvSpPr>
            <a:spLocks noGrp="1"/>
          </p:cNvSpPr>
          <p:nvPr>
            <p:ph idx="1"/>
          </p:nvPr>
        </p:nvSpPr>
        <p:spPr>
          <a:xfrm>
            <a:off x="900113" y="1800225"/>
            <a:ext cx="11160125" cy="6119813"/>
          </a:xfrm>
        </p:spPr>
        <p:txBody>
          <a:bodyPr/>
          <a:lstStyle/>
          <a:p>
            <a:pPr>
              <a:buFont typeface="Wingdings" panose="05000000000000000000" pitchFamily="2" charset="2"/>
              <a:buChar char="Ø"/>
            </a:pPr>
            <a:r>
              <a:rPr lang="en-US" altLang="es-MX" dirty="0"/>
              <a:t>Effectiveness depends on:</a:t>
            </a:r>
          </a:p>
          <a:p>
            <a:pPr lvl="1"/>
            <a:r>
              <a:rPr lang="es-MX" altLang="es-MX" dirty="0" err="1"/>
              <a:t>frequent</a:t>
            </a:r>
            <a:r>
              <a:rPr lang="es-MX" altLang="es-MX" dirty="0"/>
              <a:t> </a:t>
            </a:r>
            <a:r>
              <a:rPr lang="es-MX" altLang="es-MX" dirty="0" err="1"/>
              <a:t>monitoring</a:t>
            </a:r>
            <a:endParaRPr lang="es-MX" altLang="es-MX" dirty="0"/>
          </a:p>
          <a:p>
            <a:pPr lvl="1"/>
            <a:r>
              <a:rPr lang="en-US" altLang="es-MX" dirty="0"/>
              <a:t>early detection of the disease</a:t>
            </a:r>
          </a:p>
          <a:p>
            <a:pPr lvl="1"/>
            <a:endParaRPr lang="en-US" altLang="es-MX" dirty="0"/>
          </a:p>
          <a:p>
            <a:pPr>
              <a:buFont typeface="Wingdings" panose="05000000000000000000" pitchFamily="2" charset="2"/>
              <a:buChar char="Ø"/>
            </a:pPr>
            <a:r>
              <a:rPr lang="en-US" altLang="es-MX" dirty="0"/>
              <a:t>Cons:</a:t>
            </a:r>
          </a:p>
          <a:p>
            <a:pPr lvl="1"/>
            <a:r>
              <a:rPr lang="es-MX" altLang="es-MX" dirty="0"/>
              <a:t>anti-VEGF </a:t>
            </a:r>
            <a:r>
              <a:rPr lang="es-MX" altLang="es-MX" dirty="0" err="1"/>
              <a:t>drugs</a:t>
            </a:r>
            <a:r>
              <a:rPr lang="es-MX" altLang="es-MX" dirty="0"/>
              <a:t> are </a:t>
            </a:r>
            <a:r>
              <a:rPr lang="es-MX" altLang="es-MX" dirty="0" err="1"/>
              <a:t>expensive</a:t>
            </a:r>
            <a:endParaRPr lang="en-US" altLang="es-MX" dirty="0"/>
          </a:p>
          <a:p>
            <a:pPr lvl="1"/>
            <a:r>
              <a:rPr lang="en-US" altLang="es-MX" dirty="0"/>
              <a:t>have to be administered frequently for an extended period of time.</a:t>
            </a:r>
          </a:p>
          <a:p>
            <a:pPr lvl="1"/>
            <a:endParaRPr lang="en-US" altLang="es-MX" dirty="0"/>
          </a:p>
          <a:p>
            <a:pPr>
              <a:buFont typeface="Wingdings" panose="05000000000000000000" pitchFamily="2" charset="2"/>
              <a:buChar char="Ø"/>
            </a:pPr>
            <a:r>
              <a:rPr lang="en-US" altLang="es-MX" sz="3600" b="1" dirty="0">
                <a:solidFill>
                  <a:srgbClr val="FF0000"/>
                </a:solidFill>
              </a:rPr>
              <a:t>Risks</a:t>
            </a:r>
            <a:r>
              <a:rPr lang="en-US" altLang="es-MX" dirty="0"/>
              <a:t>:</a:t>
            </a:r>
          </a:p>
          <a:p>
            <a:pPr lvl="1"/>
            <a:r>
              <a:rPr lang="en-US" altLang="es-MX" dirty="0"/>
              <a:t>“Injecting any medication into the eye may result in complications. It is possible that you may get an infection within your eye (endophthalmitis) as a result of the intravitreal injection. The risk of this is low (estimated at less than 1 per 1000 injections). </a:t>
            </a:r>
            <a:r>
              <a:rPr lang="en-US" altLang="es-MX" b="1" dirty="0"/>
              <a:t>An infection may lead to vision loss or, in rare cases, loss of the eye</a:t>
            </a:r>
            <a:r>
              <a:rPr lang="en-US" altLang="es-MX" dirty="0"/>
              <a:t>”. - </a:t>
            </a:r>
            <a:r>
              <a:rPr lang="es-MX" altLang="es-MX" sz="2000" dirty="0"/>
              <a:t>http://precisioneyeclinic.com.au</a:t>
            </a:r>
            <a:r>
              <a:rPr lang="en-US" altLang="es-MX" sz="2000" dirty="0"/>
              <a:t>.</a:t>
            </a:r>
          </a:p>
          <a:p>
            <a:pPr lvl="1"/>
            <a:endParaRPr lang="es-MX" altLang="es-MX" dirty="0"/>
          </a:p>
        </p:txBody>
      </p:sp>
      <p:pic>
        <p:nvPicPr>
          <p:cNvPr id="4" name="Picture 2" descr="Image result for loss of vision">
            <a:extLst>
              <a:ext uri="{FF2B5EF4-FFF2-40B4-BE49-F238E27FC236}">
                <a16:creationId xmlns:a16="http://schemas.microsoft.com/office/drawing/2014/main" id="{B02ED55E-1DFE-4036-81DC-151F0F9F58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1327" y="167368"/>
            <a:ext cx="3892777" cy="3902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43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3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43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43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43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14656CCC-E473-40E8-9A09-0CFCBED26462}"/>
              </a:ext>
            </a:extLst>
          </p:cNvPr>
          <p:cNvSpPr>
            <a:spLocks noGrp="1"/>
          </p:cNvSpPr>
          <p:nvPr>
            <p:ph type="title"/>
          </p:nvPr>
        </p:nvSpPr>
        <p:spPr/>
        <p:txBody>
          <a:bodyPr/>
          <a:lstStyle/>
          <a:p>
            <a:r>
              <a:rPr lang="en-US" altLang="es-MX"/>
              <a:t>Optical coherence tomography (OCT)</a:t>
            </a:r>
            <a:endParaRPr lang="es-MX" altLang="es-MX"/>
          </a:p>
        </p:txBody>
      </p:sp>
      <p:sp>
        <p:nvSpPr>
          <p:cNvPr id="20483" name="Content Placeholder 2">
            <a:extLst>
              <a:ext uri="{FF2B5EF4-FFF2-40B4-BE49-F238E27FC236}">
                <a16:creationId xmlns:a16="http://schemas.microsoft.com/office/drawing/2014/main" id="{6A666A82-E718-4F44-8F76-B3310E18234F}"/>
              </a:ext>
            </a:extLst>
          </p:cNvPr>
          <p:cNvSpPr>
            <a:spLocks noGrp="1"/>
          </p:cNvSpPr>
          <p:nvPr>
            <p:ph idx="1"/>
          </p:nvPr>
        </p:nvSpPr>
        <p:spPr>
          <a:xfrm>
            <a:off x="900113" y="1800225"/>
            <a:ext cx="11160125" cy="6119813"/>
          </a:xfrm>
        </p:spPr>
        <p:txBody>
          <a:bodyPr/>
          <a:lstStyle/>
          <a:p>
            <a:r>
              <a:rPr lang="en-US" dirty="0"/>
              <a:t>Treatment assessment via visualization with </a:t>
            </a:r>
            <a:r>
              <a:rPr lang="en-US" b="1" dirty="0"/>
              <a:t>spectral domain optical coherence tomography (SD-OCT) imaging.</a:t>
            </a:r>
          </a:p>
        </p:txBody>
      </p:sp>
      <p:sp>
        <p:nvSpPr>
          <p:cNvPr id="5" name="Rectangle 4">
            <a:extLst>
              <a:ext uri="{FF2B5EF4-FFF2-40B4-BE49-F238E27FC236}">
                <a16:creationId xmlns:a16="http://schemas.microsoft.com/office/drawing/2014/main" id="{E244AEDA-58EF-46FA-9DDC-0682B3F9BE1C}"/>
              </a:ext>
            </a:extLst>
          </p:cNvPr>
          <p:cNvSpPr/>
          <p:nvPr/>
        </p:nvSpPr>
        <p:spPr>
          <a:xfrm>
            <a:off x="942975" y="6408738"/>
            <a:ext cx="11160125" cy="1477328"/>
          </a:xfrm>
          <a:prstGeom prst="rect">
            <a:avLst/>
          </a:prstGeom>
        </p:spPr>
        <p:txBody>
          <a:bodyPr>
            <a:spAutoFit/>
          </a:bodyPr>
          <a:lstStyle/>
          <a:p>
            <a:pPr algn="just">
              <a:defRPr/>
            </a:pPr>
            <a:r>
              <a:rPr lang="en-US" sz="1800" i="1" dirty="0">
                <a:latin typeface="+mn-lt"/>
              </a:rPr>
              <a:t>“OCT is a noninvasive imaging technology used to obtain high resolution cross sectional images of the retina which is especially important for conditions such as macular degeneration and diabetic retinopathy. This procedure is similar to ultrasound technology except the imaging is performed by light rather than sound. This enables the measurement of the retinal nerve fiber thickness for glaucoma and other neurological conditions</a:t>
            </a:r>
            <a:r>
              <a:rPr lang="en-US" sz="1800" dirty="0">
                <a:latin typeface="+mn-lt"/>
              </a:rPr>
              <a:t>.” -</a:t>
            </a:r>
            <a:r>
              <a:rPr lang="es-MX" sz="1800" dirty="0">
                <a:hlinkClick r:id="rId3"/>
              </a:rPr>
              <a:t>http://www.baysteyecare.com/</a:t>
            </a:r>
            <a:endParaRPr lang="es-MX" sz="1800" dirty="0">
              <a:latin typeface="+mn-lt"/>
            </a:endParaRPr>
          </a:p>
        </p:txBody>
      </p:sp>
      <p:pic>
        <p:nvPicPr>
          <p:cNvPr id="6" name="Picture 2" descr="OCT Machine - Optometrist Toronto - Bay St. Eyecare">
            <a:extLst>
              <a:ext uri="{FF2B5EF4-FFF2-40B4-BE49-F238E27FC236}">
                <a16:creationId xmlns:a16="http://schemas.microsoft.com/office/drawing/2014/main" id="{0095B5BC-14E3-4F4E-903C-8284D8FE00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6504" y="2694326"/>
            <a:ext cx="9430204" cy="37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DDD86ECD-405F-4A5C-983A-A8B848932CB2}"/>
              </a:ext>
            </a:extLst>
          </p:cNvPr>
          <p:cNvSpPr>
            <a:spLocks noGrp="1"/>
          </p:cNvSpPr>
          <p:nvPr>
            <p:ph type="title"/>
          </p:nvPr>
        </p:nvSpPr>
        <p:spPr/>
        <p:txBody>
          <a:bodyPr/>
          <a:lstStyle/>
          <a:p>
            <a:r>
              <a:rPr lang="en-US" altLang="es-MX"/>
              <a:t>Problems with Optical coherence tomography</a:t>
            </a:r>
            <a:endParaRPr lang="es-MX" altLang="es-MX"/>
          </a:p>
        </p:txBody>
      </p:sp>
      <p:sp>
        <p:nvSpPr>
          <p:cNvPr id="26627" name="Content Placeholder 2">
            <a:extLst>
              <a:ext uri="{FF2B5EF4-FFF2-40B4-BE49-F238E27FC236}">
                <a16:creationId xmlns:a16="http://schemas.microsoft.com/office/drawing/2014/main" id="{30606CFE-DB39-4CD5-9C58-49CB8B0AE5E5}"/>
              </a:ext>
            </a:extLst>
          </p:cNvPr>
          <p:cNvSpPr>
            <a:spLocks noGrp="1"/>
          </p:cNvSpPr>
          <p:nvPr>
            <p:ph idx="1"/>
          </p:nvPr>
        </p:nvSpPr>
        <p:spPr>
          <a:xfrm>
            <a:off x="900113" y="1800225"/>
            <a:ext cx="5600700" cy="6119813"/>
          </a:xfrm>
        </p:spPr>
        <p:txBody>
          <a:bodyPr/>
          <a:lstStyle/>
          <a:p>
            <a:pPr marL="0" indent="0">
              <a:buFont typeface="Arial" panose="020B0604020202020204" pitchFamily="34" charset="0"/>
              <a:buNone/>
            </a:pPr>
            <a:r>
              <a:rPr lang="en-US" altLang="es-MX" dirty="0"/>
              <a:t>The acquired image quality and scan density can vary widely between different </a:t>
            </a:r>
            <a:r>
              <a:rPr lang="en-US" altLang="es-MX" b="1" dirty="0"/>
              <a:t>OCT device vendors </a:t>
            </a:r>
            <a:r>
              <a:rPr lang="en-US" altLang="es-MX" dirty="0"/>
              <a:t>as demonstrated in the Fig1. It can be observed that the highest image quality was produced by </a:t>
            </a:r>
            <a:r>
              <a:rPr lang="en-US" altLang="es-MX" dirty="0" err="1"/>
              <a:t>Spectralis</a:t>
            </a:r>
            <a:r>
              <a:rPr lang="en-US" altLang="es-MX" dirty="0"/>
              <a:t> scanner, which reduces the noise by averaging multiple B-scans of the same anatomical location at the expense of acquiring fewer B-scans.</a:t>
            </a:r>
            <a:r>
              <a:rPr lang="es-MX" altLang="es-MX" dirty="0"/>
              <a:t> [</a:t>
            </a:r>
            <a:r>
              <a:rPr lang="es-MX" altLang="es-MX" dirty="0" err="1"/>
              <a:t>Freerk</a:t>
            </a:r>
            <a:r>
              <a:rPr lang="es-MX" altLang="es-MX" dirty="0"/>
              <a:t> G., 2018].</a:t>
            </a:r>
            <a:r>
              <a:rPr lang="es-MX" altLang="es-MX" sz="2800" dirty="0"/>
              <a:t> </a:t>
            </a:r>
            <a:endParaRPr lang="es-MX" altLang="es-MX" dirty="0"/>
          </a:p>
        </p:txBody>
      </p:sp>
      <p:sp>
        <p:nvSpPr>
          <p:cNvPr id="26628" name="TextBox 6">
            <a:extLst>
              <a:ext uri="{FF2B5EF4-FFF2-40B4-BE49-F238E27FC236}">
                <a16:creationId xmlns:a16="http://schemas.microsoft.com/office/drawing/2014/main" id="{C17AB91D-D646-433E-8D82-FEB5C86419AC}"/>
              </a:ext>
            </a:extLst>
          </p:cNvPr>
          <p:cNvSpPr txBox="1">
            <a:spLocks noChangeArrowheads="1"/>
          </p:cNvSpPr>
          <p:nvPr/>
        </p:nvSpPr>
        <p:spPr bwMode="auto">
          <a:xfrm>
            <a:off x="12217400" y="7502525"/>
            <a:ext cx="215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s-MX" altLang="es-MX" sz="2000" b="1">
                <a:solidFill>
                  <a:srgbClr val="C00000"/>
                </a:solidFill>
              </a:rPr>
              <a:t>1</a:t>
            </a:r>
          </a:p>
        </p:txBody>
      </p:sp>
      <p:pic>
        <p:nvPicPr>
          <p:cNvPr id="26629" name="Picture 3">
            <a:extLst>
              <a:ext uri="{FF2B5EF4-FFF2-40B4-BE49-F238E27FC236}">
                <a16:creationId xmlns:a16="http://schemas.microsoft.com/office/drawing/2014/main" id="{47C286D2-E1BC-49F7-A8DA-EFDA4DB634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2400" y="1260475"/>
            <a:ext cx="5622925" cy="660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A7E38-CF30-4DB1-BEA9-1BB39099E033}"/>
              </a:ext>
            </a:extLst>
          </p:cNvPr>
          <p:cNvSpPr>
            <a:spLocks noGrp="1"/>
          </p:cNvSpPr>
          <p:nvPr>
            <p:ph type="title"/>
          </p:nvPr>
        </p:nvSpPr>
        <p:spPr/>
        <p:txBody>
          <a:bodyPr/>
          <a:lstStyle/>
          <a:p>
            <a:r>
              <a:rPr lang="en-US" dirty="0"/>
              <a:t>Current situation</a:t>
            </a:r>
            <a:endParaRPr lang="es-MX" dirty="0"/>
          </a:p>
        </p:txBody>
      </p:sp>
      <p:sp>
        <p:nvSpPr>
          <p:cNvPr id="3" name="Text Placeholder 2">
            <a:extLst>
              <a:ext uri="{FF2B5EF4-FFF2-40B4-BE49-F238E27FC236}">
                <a16:creationId xmlns:a16="http://schemas.microsoft.com/office/drawing/2014/main" id="{9EDE6ECF-832F-4C3F-B91D-8CCC94A22DFC}"/>
              </a:ext>
            </a:extLst>
          </p:cNvPr>
          <p:cNvSpPr>
            <a:spLocks noGrp="1"/>
          </p:cNvSpPr>
          <p:nvPr>
            <p:ph type="body" idx="1"/>
          </p:nvPr>
        </p:nvSpPr>
        <p:spPr/>
        <p:txBody>
          <a:bodyPr/>
          <a:lstStyle/>
          <a:p>
            <a:r>
              <a:rPr lang="en-US" sz="2800" dirty="0"/>
              <a:t>Currently, this is a manual process, performed by the treating clinician and requires a </a:t>
            </a:r>
            <a:r>
              <a:rPr lang="en-US" sz="2800" b="1" dirty="0"/>
              <a:t>large amount of time </a:t>
            </a:r>
            <a:r>
              <a:rPr lang="en-US" sz="2800" dirty="0"/>
              <a:t>for every treatment. </a:t>
            </a:r>
            <a:endParaRPr lang="es-MX" sz="2800" dirty="0"/>
          </a:p>
        </p:txBody>
      </p:sp>
      <p:pic>
        <p:nvPicPr>
          <p:cNvPr id="1026" name="Picture 2" descr="Image result for time">
            <a:extLst>
              <a:ext uri="{FF2B5EF4-FFF2-40B4-BE49-F238E27FC236}">
                <a16:creationId xmlns:a16="http://schemas.microsoft.com/office/drawing/2014/main" id="{9061D2BE-E688-45D2-BA17-E88B69A951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2400" y="3594146"/>
            <a:ext cx="5385638" cy="3590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34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6FEFAACE-4CA0-4892-9E61-FFD48425174C}"/>
              </a:ext>
            </a:extLst>
          </p:cNvPr>
          <p:cNvSpPr>
            <a:spLocks noGrp="1"/>
          </p:cNvSpPr>
          <p:nvPr>
            <p:ph type="title"/>
          </p:nvPr>
        </p:nvSpPr>
        <p:spPr>
          <a:xfrm>
            <a:off x="922338" y="3835400"/>
            <a:ext cx="11160125" cy="1079500"/>
          </a:xfrm>
        </p:spPr>
        <p:txBody>
          <a:bodyPr/>
          <a:lstStyle/>
          <a:p>
            <a:pPr algn="just"/>
            <a:r>
              <a:rPr lang="en-US" altLang="es-MX"/>
              <a:t>Goal: </a:t>
            </a:r>
            <a:r>
              <a:rPr lang="en-US" altLang="es-MX">
                <a:solidFill>
                  <a:schemeClr val="tx1"/>
                </a:solidFill>
              </a:rPr>
              <a:t>to provide expert support to clinicians during treatment decision and to substantially improve the quality of AMD care</a:t>
            </a:r>
            <a:endParaRPr lang="es-MX" altLang="es-MX">
              <a:solidFill>
                <a:schemeClr val="tx1"/>
              </a:solidFill>
            </a:endParaRPr>
          </a:p>
        </p:txBody>
      </p:sp>
      <p:pic>
        <p:nvPicPr>
          <p:cNvPr id="3" name="Picture 2" descr="Image result for deep learning  meme">
            <a:extLst>
              <a:ext uri="{FF2B5EF4-FFF2-40B4-BE49-F238E27FC236}">
                <a16:creationId xmlns:a16="http://schemas.microsoft.com/office/drawing/2014/main" id="{7B98CB4D-0791-48E6-849D-950C63B606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1062" y="1400798"/>
            <a:ext cx="4882675" cy="55857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C344CF5A-A3FC-4286-8AB0-09F4D0003A62}"/>
              </a:ext>
            </a:extLst>
          </p:cNvPr>
          <p:cNvSpPr>
            <a:spLocks noGrp="1"/>
          </p:cNvSpPr>
          <p:nvPr>
            <p:ph type="title"/>
          </p:nvPr>
        </p:nvSpPr>
        <p:spPr>
          <a:xfrm>
            <a:off x="921543" y="3589202"/>
            <a:ext cx="11160125" cy="1079500"/>
          </a:xfrm>
        </p:spPr>
        <p:txBody>
          <a:bodyPr/>
          <a:lstStyle/>
          <a:p>
            <a:r>
              <a:rPr lang="en-US" altLang="es-MX" sz="3600" dirty="0"/>
              <a:t>Why? </a:t>
            </a:r>
            <a:br>
              <a:rPr lang="en-US" altLang="es-MX" dirty="0"/>
            </a:br>
            <a:r>
              <a:rPr lang="en-US" sz="3200" b="0" dirty="0">
                <a:solidFill>
                  <a:schemeClr val="dk1"/>
                </a:solidFill>
              </a:rPr>
              <a:t>Detecting fluid (type) accumulation areas, is important in determining the best treatment option and treatment efficacy</a:t>
            </a:r>
            <a:endParaRPr lang="es-MX" altLang="es-MX" dirty="0"/>
          </a:p>
        </p:txBody>
      </p:sp>
    </p:spTree>
    <p:extLst>
      <p:ext uri="{BB962C8B-B14F-4D97-AF65-F5344CB8AC3E}">
        <p14:creationId xmlns:p14="http://schemas.microsoft.com/office/powerpoint/2010/main" val="335276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3"/>
          <p:cNvSpPr txBox="1">
            <a:spLocks noGrp="1"/>
          </p:cNvSpPr>
          <p:nvPr>
            <p:ph type="title"/>
          </p:nvPr>
        </p:nvSpPr>
        <p:spPr>
          <a:xfrm>
            <a:off x="900112" y="720725"/>
            <a:ext cx="11160125" cy="1079500"/>
          </a:xfrm>
          <a:prstGeom prst="rect">
            <a:avLst/>
          </a:prstGeom>
          <a:noFill/>
          <a:ln>
            <a:noFill/>
          </a:ln>
        </p:spPr>
        <p:txBody>
          <a:bodyPr spcFirstLastPara="1" wrap="square" lIns="36000" tIns="36000" rIns="36000" bIns="36000" anchor="t" anchorCtr="0">
            <a:noAutofit/>
          </a:bodyPr>
          <a:lstStyle/>
          <a:p>
            <a:pPr marL="0" lvl="0" indent="0" algn="l" rtl="0">
              <a:lnSpc>
                <a:spcPct val="100000"/>
              </a:lnSpc>
              <a:spcBef>
                <a:spcPts val="0"/>
              </a:spcBef>
              <a:spcAft>
                <a:spcPts val="0"/>
              </a:spcAft>
              <a:buClr>
                <a:srgbClr val="BE2E1A"/>
              </a:buClr>
              <a:buSzPts val="3000"/>
              <a:buFont typeface="Arial"/>
              <a:buNone/>
            </a:pPr>
            <a:r>
              <a:rPr lang="en-US" sz="3000" b="1" i="0" u="none">
                <a:solidFill>
                  <a:srgbClr val="BE2E1A"/>
                </a:solidFill>
                <a:latin typeface="Arial"/>
                <a:ea typeface="Arial"/>
                <a:cs typeface="Arial"/>
                <a:sym typeface="Arial"/>
              </a:rPr>
              <a:t>Three types of fluid on OCT </a:t>
            </a:r>
            <a:endParaRPr/>
          </a:p>
        </p:txBody>
      </p:sp>
      <p:sp>
        <p:nvSpPr>
          <p:cNvPr id="92" name="Google Shape;92;p3"/>
          <p:cNvSpPr txBox="1">
            <a:spLocks noGrp="1"/>
          </p:cNvSpPr>
          <p:nvPr>
            <p:ph type="body" idx="1"/>
          </p:nvPr>
        </p:nvSpPr>
        <p:spPr>
          <a:xfrm>
            <a:off x="900112" y="1800225"/>
            <a:ext cx="5602287" cy="6119812"/>
          </a:xfrm>
          <a:prstGeom prst="rect">
            <a:avLst/>
          </a:prstGeom>
          <a:noFill/>
          <a:ln>
            <a:noFill/>
          </a:ln>
        </p:spPr>
        <p:txBody>
          <a:bodyPr spcFirstLastPara="1" wrap="square" lIns="36000" tIns="36000" rIns="36000" bIns="36000" anchor="t" anchorCtr="0">
            <a:noAutofit/>
          </a:bodyPr>
          <a:lstStyle/>
          <a:p>
            <a:pPr marL="0" marR="0" lvl="0" indent="0" algn="l" rtl="0">
              <a:lnSpc>
                <a:spcPct val="100000"/>
              </a:lnSpc>
              <a:spcBef>
                <a:spcPts val="0"/>
              </a:spcBef>
              <a:spcAft>
                <a:spcPts val="0"/>
              </a:spcAft>
              <a:buClr>
                <a:schemeClr val="dk1"/>
              </a:buClr>
              <a:buSzPts val="2500"/>
              <a:buFont typeface="Arial"/>
              <a:buNone/>
            </a:pPr>
            <a:r>
              <a:rPr lang="en-US" sz="2500" b="0" i="0" u="none">
                <a:solidFill>
                  <a:schemeClr val="dk1"/>
                </a:solidFill>
                <a:latin typeface="Arial"/>
                <a:ea typeface="Arial"/>
                <a:cs typeface="Arial"/>
                <a:sym typeface="Arial"/>
              </a:rPr>
              <a:t>Three types of fluid (Fig. 2) are clinically distinguishable on OCT images and are considered relevant imaging biomarkers for visual acuity and retreatment indication.</a:t>
            </a:r>
            <a:endParaRPr/>
          </a:p>
          <a:p>
            <a:pPr marL="0" marR="0" lvl="0" indent="-158750" algn="l" rtl="0">
              <a:lnSpc>
                <a:spcPct val="100000"/>
              </a:lnSpc>
              <a:spcBef>
                <a:spcPts val="0"/>
              </a:spcBef>
              <a:spcAft>
                <a:spcPts val="0"/>
              </a:spcAft>
              <a:buClr>
                <a:schemeClr val="dk1"/>
              </a:buClr>
              <a:buSzPts val="2500"/>
              <a:buFont typeface="Arial"/>
              <a:buChar char="•"/>
            </a:pPr>
            <a:r>
              <a:rPr lang="en-US" sz="2500" b="0" i="0" u="none">
                <a:solidFill>
                  <a:schemeClr val="dk1"/>
                </a:solidFill>
                <a:latin typeface="Arial"/>
                <a:ea typeface="Arial"/>
                <a:cs typeface="Arial"/>
                <a:sym typeface="Arial"/>
              </a:rPr>
              <a:t>a) </a:t>
            </a:r>
            <a:r>
              <a:rPr lang="en-US" sz="2500" b="1" i="0" u="none">
                <a:solidFill>
                  <a:srgbClr val="FF0000"/>
                </a:solidFill>
                <a:latin typeface="Arial"/>
                <a:ea typeface="Arial"/>
                <a:cs typeface="Arial"/>
                <a:sym typeface="Arial"/>
              </a:rPr>
              <a:t>Intraretinal Fluid (IRF)</a:t>
            </a:r>
            <a:endParaRPr/>
          </a:p>
          <a:p>
            <a:pPr marL="0" marR="0" lvl="0" indent="-158750" algn="l" rtl="0">
              <a:lnSpc>
                <a:spcPct val="100000"/>
              </a:lnSpc>
              <a:spcBef>
                <a:spcPts val="0"/>
              </a:spcBef>
              <a:spcAft>
                <a:spcPts val="0"/>
              </a:spcAft>
              <a:buClr>
                <a:schemeClr val="dk1"/>
              </a:buClr>
              <a:buSzPts val="2500"/>
              <a:buFont typeface="Arial"/>
              <a:buChar char="•"/>
            </a:pPr>
            <a:r>
              <a:rPr lang="en-US" sz="2500" b="0" i="0" u="none">
                <a:solidFill>
                  <a:schemeClr val="dk1"/>
                </a:solidFill>
                <a:latin typeface="Arial"/>
                <a:ea typeface="Arial"/>
                <a:cs typeface="Arial"/>
                <a:sym typeface="Arial"/>
              </a:rPr>
              <a:t>b) </a:t>
            </a:r>
            <a:r>
              <a:rPr lang="en-US" sz="2500" b="1" i="0" u="none">
                <a:solidFill>
                  <a:srgbClr val="00B050"/>
                </a:solidFill>
                <a:latin typeface="Arial"/>
                <a:ea typeface="Arial"/>
                <a:cs typeface="Arial"/>
                <a:sym typeface="Arial"/>
              </a:rPr>
              <a:t>Subretinal Fluid (SRF)</a:t>
            </a:r>
            <a:endParaRPr/>
          </a:p>
          <a:p>
            <a:pPr marL="0" marR="0" lvl="0" indent="-158750" algn="l" rtl="0">
              <a:lnSpc>
                <a:spcPct val="100000"/>
              </a:lnSpc>
              <a:spcBef>
                <a:spcPts val="0"/>
              </a:spcBef>
              <a:spcAft>
                <a:spcPts val="0"/>
              </a:spcAft>
              <a:buClr>
                <a:schemeClr val="dk1"/>
              </a:buClr>
              <a:buSzPts val="2500"/>
              <a:buFont typeface="Arial"/>
              <a:buChar char="•"/>
            </a:pPr>
            <a:r>
              <a:rPr lang="en-US" sz="2500" b="0" i="0" u="none">
                <a:solidFill>
                  <a:schemeClr val="dk1"/>
                </a:solidFill>
                <a:latin typeface="Arial"/>
                <a:ea typeface="Arial"/>
                <a:cs typeface="Arial"/>
                <a:sym typeface="Arial"/>
              </a:rPr>
              <a:t>c)</a:t>
            </a:r>
            <a:r>
              <a:rPr lang="en-US" sz="2500" b="1" i="0" u="none">
                <a:solidFill>
                  <a:srgbClr val="00B0F0"/>
                </a:solidFill>
                <a:latin typeface="Arial"/>
                <a:ea typeface="Arial"/>
                <a:cs typeface="Arial"/>
                <a:sym typeface="Arial"/>
              </a:rPr>
              <a:t> Pigment Epithelial Detachment (PED)</a:t>
            </a:r>
            <a:endParaRPr/>
          </a:p>
        </p:txBody>
      </p:sp>
      <p:pic>
        <p:nvPicPr>
          <p:cNvPr id="93" name="Google Shape;93;p3"/>
          <p:cNvPicPr preferRelativeResize="0"/>
          <p:nvPr/>
        </p:nvPicPr>
        <p:blipFill rotWithShape="1">
          <a:blip r:embed="rId3">
            <a:alphaModFix/>
          </a:blip>
          <a:srcRect r="1514"/>
          <a:stretch/>
        </p:blipFill>
        <p:spPr>
          <a:xfrm>
            <a:off x="6491287" y="1333500"/>
            <a:ext cx="6500812" cy="6718300"/>
          </a:xfrm>
          <a:prstGeom prst="rect">
            <a:avLst/>
          </a:prstGeom>
          <a:noFill/>
          <a:ln>
            <a:noFill/>
          </a:ln>
        </p:spPr>
      </p:pic>
    </p:spTree>
  </p:cSld>
  <p:clrMapOvr>
    <a:masterClrMapping/>
  </p:clrMapOvr>
</p:sld>
</file>

<file path=ppt/theme/theme1.xml><?xml version="1.0" encoding="utf-8"?>
<a:theme xmlns:a="http://schemas.openxmlformats.org/drawingml/2006/main" name="RU Titeldia'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U PPT Algemeen ENG 2014">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TotalTime>
  <Words>809</Words>
  <Application>Microsoft Office PowerPoint</Application>
  <PresentationFormat>Custom</PresentationFormat>
  <Paragraphs>119</Paragraphs>
  <Slides>21</Slides>
  <Notes>13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21</vt:i4>
      </vt:variant>
    </vt:vector>
  </HeadingPairs>
  <TitlesOfParts>
    <vt:vector size="29" baseType="lpstr">
      <vt:lpstr>Calibri</vt:lpstr>
      <vt:lpstr>Wingdings</vt:lpstr>
      <vt:lpstr>Merriweather Sans</vt:lpstr>
      <vt:lpstr>Courier New</vt:lpstr>
      <vt:lpstr>Arial</vt:lpstr>
      <vt:lpstr>Roboto</vt:lpstr>
      <vt:lpstr>RU Titeldia's</vt:lpstr>
      <vt:lpstr>RU PPT Algemeen ENG 2014</vt:lpstr>
      <vt:lpstr>Intraretinal cyst fluid detection using Deep Learning  Group No. 3 (Pedro, Tristan, Gabriel, Julius)  </vt:lpstr>
      <vt:lpstr>Overview</vt:lpstr>
      <vt:lpstr>About the treatment</vt:lpstr>
      <vt:lpstr>Optical coherence tomography (OCT)</vt:lpstr>
      <vt:lpstr>Problems with Optical coherence tomography</vt:lpstr>
      <vt:lpstr>Current situation</vt:lpstr>
      <vt:lpstr>Goal: to provide expert support to clinicians during treatment decision and to substantially improve the quality of AMD care</vt:lpstr>
      <vt:lpstr>Why?  Detecting fluid (type) accumulation areas, is important in determining the best treatment option and treatment efficacy</vt:lpstr>
      <vt:lpstr>Three types of fluid on OCT </vt:lpstr>
      <vt:lpstr>Cystoid fluid: Intraretinal Fluid (IRF)</vt:lpstr>
      <vt:lpstr>Data Exploration</vt:lpstr>
      <vt:lpstr>Data Preprocessing</vt:lpstr>
      <vt:lpstr>Data histograms</vt:lpstr>
      <vt:lpstr>B-scan with corresponding annotation</vt:lpstr>
      <vt:lpstr>RETOUCH Challenge results</vt:lpstr>
      <vt:lpstr>FCNN Architecture        </vt:lpstr>
      <vt:lpstr>Current Results  WE SUCK </vt:lpstr>
      <vt:lpstr>Current Loss and Dice score              Loss             Dice score (0.0)</vt:lpstr>
      <vt:lpstr>Plan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Intraretinal cyst fluid detection using Deep Learning  Group No. 3 (Pedro, Tristan, Gabriel, Julius)  </dc:title>
  <dc:creator>u560141</dc:creator>
  <cp:lastModifiedBy>Gabriel Raya Rodríguez</cp:lastModifiedBy>
  <cp:revision>14</cp:revision>
  <dcterms:created xsi:type="dcterms:W3CDTF">2014-10-09T12:18:01Z</dcterms:created>
  <dcterms:modified xsi:type="dcterms:W3CDTF">2019-05-16T21:25:28Z</dcterms:modified>
</cp:coreProperties>
</file>